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2" r:id="rId5"/>
    <p:sldId id="261" r:id="rId6"/>
    <p:sldId id="266" r:id="rId7"/>
    <p:sldId id="268" r:id="rId8"/>
    <p:sldId id="269" r:id="rId9"/>
    <p:sldId id="263" r:id="rId10"/>
    <p:sldId id="271" r:id="rId11"/>
    <p:sldId id="264" r:id="rId12"/>
    <p:sldId id="272" r:id="rId13"/>
    <p:sldId id="273"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5B9BD5"/>
    <a:srgbClr val="70AD47"/>
    <a:srgbClr val="002060"/>
    <a:srgbClr val="C00000"/>
    <a:srgbClr val="B7B7B7"/>
    <a:srgbClr val="FFC000"/>
    <a:srgbClr val="92D050"/>
    <a:srgbClr val="00B0F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p:scale>
          <a:sx n="400" d="100"/>
          <a:sy n="400" d="100"/>
        </p:scale>
        <p:origin x="-11578" y="-6806"/>
      </p:cViewPr>
      <p:guideLst>
        <p:guide orient="horz" pos="2115"/>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AF8B634-F440-4EBB-BC61-9E5E10E5CDCF}" type="datetimeFigureOut">
              <a:rPr lang="tr-TR" smtClean="0"/>
              <a:t>09.04.2021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C0CDD1-FAA1-4758-ABDC-9AE417BA679A}" type="slidenum">
              <a:rPr lang="tr-TR" smtClean="0"/>
              <a:t>‹#›</a:t>
            </a:fld>
            <a:endParaRPr lang="tr-TR"/>
          </a:p>
        </p:txBody>
      </p:sp>
    </p:spTree>
    <p:extLst>
      <p:ext uri="{BB962C8B-B14F-4D97-AF65-F5344CB8AC3E}">
        <p14:creationId xmlns:p14="http://schemas.microsoft.com/office/powerpoint/2010/main" val="3724066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AF8B634-F440-4EBB-BC61-9E5E10E5CDCF}" type="datetimeFigureOut">
              <a:rPr lang="tr-TR" smtClean="0"/>
              <a:t>09.04.2021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C0CDD1-FAA1-4758-ABDC-9AE417BA679A}" type="slidenum">
              <a:rPr lang="tr-TR" smtClean="0"/>
              <a:t>‹#›</a:t>
            </a:fld>
            <a:endParaRPr lang="tr-TR"/>
          </a:p>
        </p:txBody>
      </p:sp>
    </p:spTree>
    <p:extLst>
      <p:ext uri="{BB962C8B-B14F-4D97-AF65-F5344CB8AC3E}">
        <p14:creationId xmlns:p14="http://schemas.microsoft.com/office/powerpoint/2010/main" val="3482968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AF8B634-F440-4EBB-BC61-9E5E10E5CDCF}" type="datetimeFigureOut">
              <a:rPr lang="tr-TR" smtClean="0"/>
              <a:t>09.04.2021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C0CDD1-FAA1-4758-ABDC-9AE417BA679A}" type="slidenum">
              <a:rPr lang="tr-TR" smtClean="0"/>
              <a:t>‹#›</a:t>
            </a:fld>
            <a:endParaRPr lang="tr-TR"/>
          </a:p>
        </p:txBody>
      </p:sp>
    </p:spTree>
    <p:extLst>
      <p:ext uri="{BB962C8B-B14F-4D97-AF65-F5344CB8AC3E}">
        <p14:creationId xmlns:p14="http://schemas.microsoft.com/office/powerpoint/2010/main" val="152886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AF8B634-F440-4EBB-BC61-9E5E10E5CDCF}" type="datetimeFigureOut">
              <a:rPr lang="tr-TR" smtClean="0"/>
              <a:t>09.04.2021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C0CDD1-FAA1-4758-ABDC-9AE417BA679A}" type="slidenum">
              <a:rPr lang="tr-TR" smtClean="0"/>
              <a:t>‹#›</a:t>
            </a:fld>
            <a:endParaRPr lang="tr-TR"/>
          </a:p>
        </p:txBody>
      </p:sp>
    </p:spTree>
    <p:extLst>
      <p:ext uri="{BB962C8B-B14F-4D97-AF65-F5344CB8AC3E}">
        <p14:creationId xmlns:p14="http://schemas.microsoft.com/office/powerpoint/2010/main" val="1005162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AF8B634-F440-4EBB-BC61-9E5E10E5CDCF}" type="datetimeFigureOut">
              <a:rPr lang="tr-TR" smtClean="0"/>
              <a:t>09.04.2021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C0CDD1-FAA1-4758-ABDC-9AE417BA679A}" type="slidenum">
              <a:rPr lang="tr-TR" smtClean="0"/>
              <a:t>‹#›</a:t>
            </a:fld>
            <a:endParaRPr lang="tr-TR"/>
          </a:p>
        </p:txBody>
      </p:sp>
    </p:spTree>
    <p:extLst>
      <p:ext uri="{BB962C8B-B14F-4D97-AF65-F5344CB8AC3E}">
        <p14:creationId xmlns:p14="http://schemas.microsoft.com/office/powerpoint/2010/main" val="142135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AF8B634-F440-4EBB-BC61-9E5E10E5CDCF}" type="datetimeFigureOut">
              <a:rPr lang="tr-TR" smtClean="0"/>
              <a:t>09.04.2021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1C0CDD1-FAA1-4758-ABDC-9AE417BA679A}" type="slidenum">
              <a:rPr lang="tr-TR" smtClean="0"/>
              <a:t>‹#›</a:t>
            </a:fld>
            <a:endParaRPr lang="tr-TR"/>
          </a:p>
        </p:txBody>
      </p:sp>
    </p:spTree>
    <p:extLst>
      <p:ext uri="{BB962C8B-B14F-4D97-AF65-F5344CB8AC3E}">
        <p14:creationId xmlns:p14="http://schemas.microsoft.com/office/powerpoint/2010/main" val="4106514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AF8B634-F440-4EBB-BC61-9E5E10E5CDCF}" type="datetimeFigureOut">
              <a:rPr lang="tr-TR" smtClean="0"/>
              <a:t>09.04.2021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1C0CDD1-FAA1-4758-ABDC-9AE417BA679A}" type="slidenum">
              <a:rPr lang="tr-TR" smtClean="0"/>
              <a:t>‹#›</a:t>
            </a:fld>
            <a:endParaRPr lang="tr-TR"/>
          </a:p>
        </p:txBody>
      </p:sp>
    </p:spTree>
    <p:extLst>
      <p:ext uri="{BB962C8B-B14F-4D97-AF65-F5344CB8AC3E}">
        <p14:creationId xmlns:p14="http://schemas.microsoft.com/office/powerpoint/2010/main" val="3375217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AF8B634-F440-4EBB-BC61-9E5E10E5CDCF}" type="datetimeFigureOut">
              <a:rPr lang="tr-TR" smtClean="0"/>
              <a:t>09.04.2021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1C0CDD1-FAA1-4758-ABDC-9AE417BA679A}" type="slidenum">
              <a:rPr lang="tr-TR" smtClean="0"/>
              <a:t>‹#›</a:t>
            </a:fld>
            <a:endParaRPr lang="tr-TR"/>
          </a:p>
        </p:txBody>
      </p:sp>
    </p:spTree>
    <p:extLst>
      <p:ext uri="{BB962C8B-B14F-4D97-AF65-F5344CB8AC3E}">
        <p14:creationId xmlns:p14="http://schemas.microsoft.com/office/powerpoint/2010/main" val="3715926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AF8B634-F440-4EBB-BC61-9E5E10E5CDCF}" type="datetimeFigureOut">
              <a:rPr lang="tr-TR" smtClean="0"/>
              <a:t>09.04.2021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1C0CDD1-FAA1-4758-ABDC-9AE417BA679A}" type="slidenum">
              <a:rPr lang="tr-TR" smtClean="0"/>
              <a:t>‹#›</a:t>
            </a:fld>
            <a:endParaRPr lang="tr-TR"/>
          </a:p>
        </p:txBody>
      </p:sp>
    </p:spTree>
    <p:extLst>
      <p:ext uri="{BB962C8B-B14F-4D97-AF65-F5344CB8AC3E}">
        <p14:creationId xmlns:p14="http://schemas.microsoft.com/office/powerpoint/2010/main" val="96792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AF8B634-F440-4EBB-BC61-9E5E10E5CDCF}" type="datetimeFigureOut">
              <a:rPr lang="tr-TR" smtClean="0"/>
              <a:t>09.04.2021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1C0CDD1-FAA1-4758-ABDC-9AE417BA679A}" type="slidenum">
              <a:rPr lang="tr-TR" smtClean="0"/>
              <a:t>‹#›</a:t>
            </a:fld>
            <a:endParaRPr lang="tr-TR"/>
          </a:p>
        </p:txBody>
      </p:sp>
    </p:spTree>
    <p:extLst>
      <p:ext uri="{BB962C8B-B14F-4D97-AF65-F5344CB8AC3E}">
        <p14:creationId xmlns:p14="http://schemas.microsoft.com/office/powerpoint/2010/main" val="3601924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AF8B634-F440-4EBB-BC61-9E5E10E5CDCF}" type="datetimeFigureOut">
              <a:rPr lang="tr-TR" smtClean="0"/>
              <a:t>09.04.2021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1C0CDD1-FAA1-4758-ABDC-9AE417BA679A}" type="slidenum">
              <a:rPr lang="tr-TR" smtClean="0"/>
              <a:t>‹#›</a:t>
            </a:fld>
            <a:endParaRPr lang="tr-TR"/>
          </a:p>
        </p:txBody>
      </p:sp>
    </p:spTree>
    <p:extLst>
      <p:ext uri="{BB962C8B-B14F-4D97-AF65-F5344CB8AC3E}">
        <p14:creationId xmlns:p14="http://schemas.microsoft.com/office/powerpoint/2010/main" val="154354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8B634-F440-4EBB-BC61-9E5E10E5CDCF}" type="datetimeFigureOut">
              <a:rPr lang="tr-TR" smtClean="0"/>
              <a:t>09.04.2021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0CDD1-FAA1-4758-ABDC-9AE417BA679A}" type="slidenum">
              <a:rPr lang="tr-TR" smtClean="0"/>
              <a:t>‹#›</a:t>
            </a:fld>
            <a:endParaRPr lang="tr-TR"/>
          </a:p>
        </p:txBody>
      </p:sp>
    </p:spTree>
    <p:extLst>
      <p:ext uri="{BB962C8B-B14F-4D97-AF65-F5344CB8AC3E}">
        <p14:creationId xmlns:p14="http://schemas.microsoft.com/office/powerpoint/2010/main" val="568127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hyperlink" Target="http://samsunram.meb.k12.tr/" TargetMode="External"/><Relationship Id="rId3" Type="http://schemas.openxmlformats.org/officeDocument/2006/relationships/image" Target="../media/image9.png"/><Relationship Id="rId7"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4.wdp"/><Relationship Id="rId10" Type="http://schemas.microsoft.com/office/2007/relationships/hdphoto" Target="../media/hdphoto6.wdp"/><Relationship Id="rId4" Type="http://schemas.openxmlformats.org/officeDocument/2006/relationships/image" Target="../media/image10.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bg1">
                <a:lumMod val="75000"/>
              </a:schemeClr>
            </a:gs>
            <a:gs pos="86000">
              <a:schemeClr val="bg1">
                <a:lumMod val="85000"/>
              </a:schemeClr>
            </a:gs>
            <a:gs pos="19000">
              <a:schemeClr val="bg1"/>
            </a:gs>
            <a:gs pos="100000">
              <a:schemeClr val="bg1">
                <a:lumMod val="65000"/>
              </a:schemeClr>
            </a:gs>
          </a:gsLst>
          <a:lin ang="5400000" scaled="0"/>
        </a:gradFill>
        <a:effectLst/>
      </p:bgPr>
    </p:bg>
    <p:spTree>
      <p:nvGrpSpPr>
        <p:cNvPr id="1" name=""/>
        <p:cNvGrpSpPr/>
        <p:nvPr/>
      </p:nvGrpSpPr>
      <p:grpSpPr>
        <a:xfrm>
          <a:off x="0" y="0"/>
          <a:ext cx="0" cy="0"/>
          <a:chOff x="0" y="0"/>
          <a:chExt cx="0" cy="0"/>
        </a:xfrm>
      </p:grpSpPr>
      <p:sp>
        <p:nvSpPr>
          <p:cNvPr id="3" name="Dikdörtgen 2"/>
          <p:cNvSpPr/>
          <p:nvPr/>
        </p:nvSpPr>
        <p:spPr>
          <a:xfrm>
            <a:off x="3450771" y="2492829"/>
            <a:ext cx="1502229" cy="1502228"/>
          </a:xfrm>
          <a:prstGeom prst="rect">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800" dirty="0" smtClean="0">
                <a:latin typeface="Bradley Hand ITC" panose="03070402050302030203" pitchFamily="66" charset="0"/>
              </a:rPr>
              <a:t>L</a:t>
            </a:r>
            <a:endParaRPr lang="tr-TR" sz="8800" dirty="0">
              <a:latin typeface="Bradley Hand ITC" panose="03070402050302030203" pitchFamily="66" charset="0"/>
            </a:endParaRPr>
          </a:p>
        </p:txBody>
      </p:sp>
      <p:sp>
        <p:nvSpPr>
          <p:cNvPr id="11" name="Dikdörtgen 10"/>
          <p:cNvSpPr/>
          <p:nvPr/>
        </p:nvSpPr>
        <p:spPr>
          <a:xfrm>
            <a:off x="5301343" y="2492829"/>
            <a:ext cx="1502229" cy="150222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800" dirty="0">
                <a:latin typeface="Bradley Hand ITC" panose="03070402050302030203" pitchFamily="66" charset="0"/>
              </a:rPr>
              <a:t>G</a:t>
            </a:r>
          </a:p>
        </p:txBody>
      </p:sp>
      <p:sp>
        <p:nvSpPr>
          <p:cNvPr id="12" name="Dikdörtgen 11"/>
          <p:cNvSpPr/>
          <p:nvPr/>
        </p:nvSpPr>
        <p:spPr>
          <a:xfrm>
            <a:off x="7285765" y="2492829"/>
            <a:ext cx="1502229" cy="150222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800" dirty="0">
                <a:latin typeface="Bradley Hand ITC" panose="03070402050302030203" pitchFamily="66" charset="0"/>
              </a:rPr>
              <a:t>S</a:t>
            </a:r>
          </a:p>
        </p:txBody>
      </p:sp>
      <p:sp>
        <p:nvSpPr>
          <p:cNvPr id="13" name="Metin kutusu 12"/>
          <p:cNvSpPr txBox="1"/>
          <p:nvPr/>
        </p:nvSpPr>
        <p:spPr>
          <a:xfrm>
            <a:off x="1791731" y="4460789"/>
            <a:ext cx="8662086" cy="830997"/>
          </a:xfrm>
          <a:prstGeom prst="rect">
            <a:avLst/>
          </a:prstGeom>
          <a:noFill/>
        </p:spPr>
        <p:txBody>
          <a:bodyPr wrap="square" rtlCol="0">
            <a:spAutoFit/>
          </a:bodyPr>
          <a:lstStyle/>
          <a:p>
            <a:r>
              <a:rPr lang="tr-TR" sz="4800" dirty="0" smtClean="0">
                <a:latin typeface="Bradley Hand ITC" panose="03070402050302030203" pitchFamily="66" charset="0"/>
              </a:rPr>
              <a:t>  LİSELERE GEÇİS SİSTEMİ</a:t>
            </a:r>
            <a:endParaRPr lang="tr-TR" sz="4800" dirty="0">
              <a:latin typeface="Bradley Hand ITC" panose="03070402050302030203" pitchFamily="66" charset="0"/>
            </a:endParaRPr>
          </a:p>
        </p:txBody>
      </p:sp>
      <p:sp>
        <p:nvSpPr>
          <p:cNvPr id="2" name="Metin kutusu 1"/>
          <p:cNvSpPr txBox="1"/>
          <p:nvPr/>
        </p:nvSpPr>
        <p:spPr>
          <a:xfrm>
            <a:off x="5411788" y="5388186"/>
            <a:ext cx="1295400" cy="461665"/>
          </a:xfrm>
          <a:prstGeom prst="rect">
            <a:avLst/>
          </a:prstGeom>
          <a:noFill/>
        </p:spPr>
        <p:txBody>
          <a:bodyPr wrap="square" rtlCol="0">
            <a:spAutoFit/>
          </a:bodyPr>
          <a:lstStyle/>
          <a:p>
            <a:pPr algn="ctr"/>
            <a:r>
              <a:rPr lang="tr-TR" sz="2400" b="1" dirty="0" smtClean="0">
                <a:latin typeface="Bradley Hand ITC" panose="03070402050302030203" pitchFamily="66" charset="0"/>
              </a:rPr>
              <a:t>2021</a:t>
            </a:r>
            <a:endParaRPr lang="tr-TR" b="1" dirty="0">
              <a:latin typeface="Bradley Hand ITC" panose="03070402050302030203" pitchFamily="66" charset="0"/>
            </a:endParaRPr>
          </a:p>
        </p:txBody>
      </p:sp>
      <p:pic>
        <p:nvPicPr>
          <p:cNvPr id="7" name="34 Resim" descr="samsun ram yeni logo.png"/>
          <p:cNvPicPr>
            <a:picLocks noChangeAspect="1"/>
          </p:cNvPicPr>
          <p:nvPr/>
        </p:nvPicPr>
        <p:blipFill>
          <a:blip r:embed="rId2"/>
          <a:stretch>
            <a:fillRect/>
          </a:stretch>
        </p:blipFill>
        <p:spPr>
          <a:xfrm>
            <a:off x="638221" y="542252"/>
            <a:ext cx="1270660" cy="1428661"/>
          </a:xfrm>
          <a:prstGeom prst="rect">
            <a:avLst/>
          </a:prstGeom>
          <a:gradFill>
            <a:gsLst>
              <a:gs pos="0">
                <a:schemeClr val="tx1">
                  <a:lumMod val="95000"/>
                  <a:lumOff val="5000"/>
                </a:schemeClr>
              </a:gs>
              <a:gs pos="50000">
                <a:schemeClr val="accent1">
                  <a:tint val="44500"/>
                  <a:satMod val="160000"/>
                </a:schemeClr>
              </a:gs>
              <a:gs pos="100000">
                <a:schemeClr val="tx1">
                  <a:alpha val="32000"/>
                </a:schemeClr>
              </a:gs>
            </a:gsLst>
            <a:lin ang="5400000" scaled="0"/>
          </a:gradFill>
          <a:effectLst>
            <a:outerShdw blurRad="635000" dist="368300" dir="7260000" sx="77000" sy="77000" algn="ctr" rotWithShape="0">
              <a:srgbClr val="000000">
                <a:alpha val="74000"/>
              </a:srgbClr>
            </a:outerShdw>
          </a:effectLst>
        </p:spPr>
      </p:pic>
      <p:pic>
        <p:nvPicPr>
          <p:cNvPr id="8" name="object 3"/>
          <p:cNvPicPr/>
          <p:nvPr/>
        </p:nvPicPr>
        <p:blipFill>
          <a:blip r:embed="rId3" cstate="print"/>
          <a:stretch>
            <a:fillRect/>
          </a:stretch>
        </p:blipFill>
        <p:spPr>
          <a:xfrm>
            <a:off x="10314159" y="542251"/>
            <a:ext cx="1349032" cy="1428661"/>
          </a:xfrm>
          <a:prstGeom prst="rect">
            <a:avLst/>
          </a:prstGeom>
          <a:effectLst>
            <a:outerShdw blurRad="635000" dist="368300" dir="7260000" sx="77000" sy="77000" algn="tl" rotWithShape="0">
              <a:prstClr val="black">
                <a:alpha val="74000"/>
              </a:prstClr>
            </a:outerShdw>
          </a:effectLst>
        </p:spPr>
      </p:pic>
    </p:spTree>
    <p:extLst>
      <p:ext uri="{BB962C8B-B14F-4D97-AF65-F5344CB8AC3E}">
        <p14:creationId xmlns:p14="http://schemas.microsoft.com/office/powerpoint/2010/main" val="1616796643"/>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19000">
              <a:schemeClr val="bg1"/>
            </a:gs>
            <a:gs pos="86000">
              <a:schemeClr val="bg1">
                <a:lumMod val="85000"/>
              </a:schemeClr>
            </a:gs>
            <a:gs pos="100000">
              <a:schemeClr val="bg1">
                <a:lumMod val="65000"/>
              </a:schemeClr>
            </a:gs>
          </a:gsLst>
          <a:lin ang="5400000" scaled="1"/>
        </a:gradFill>
        <a:effectLst/>
      </p:bgPr>
    </p:bg>
    <p:spTree>
      <p:nvGrpSpPr>
        <p:cNvPr id="1" name=""/>
        <p:cNvGrpSpPr/>
        <p:nvPr/>
      </p:nvGrpSpPr>
      <p:grpSpPr>
        <a:xfrm>
          <a:off x="0" y="0"/>
          <a:ext cx="0" cy="0"/>
          <a:chOff x="0" y="0"/>
          <a:chExt cx="0" cy="0"/>
        </a:xfrm>
      </p:grpSpPr>
      <p:pic>
        <p:nvPicPr>
          <p:cNvPr id="14" name="Resim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034" y="1374648"/>
            <a:ext cx="4577150" cy="3965830"/>
          </a:xfrm>
          <a:prstGeom prst="rect">
            <a:avLst/>
          </a:prstGeom>
          <a:noFill/>
          <a:effectLst>
            <a:outerShdw blurRad="50800" dist="50800" dir="5400000" algn="ctr" rotWithShape="0">
              <a:schemeClr val="bg2">
                <a:lumMod val="25000"/>
              </a:schemeClr>
            </a:outerShdw>
          </a:effectLst>
        </p:spPr>
      </p:pic>
      <p:sp>
        <p:nvSpPr>
          <p:cNvPr id="2" name="Metin kutusu 1"/>
          <p:cNvSpPr txBox="1"/>
          <p:nvPr/>
        </p:nvSpPr>
        <p:spPr>
          <a:xfrm>
            <a:off x="2990335" y="766119"/>
            <a:ext cx="6351373" cy="707886"/>
          </a:xfrm>
          <a:prstGeom prst="rect">
            <a:avLst/>
          </a:prstGeom>
          <a:noFill/>
        </p:spPr>
        <p:txBody>
          <a:bodyPr wrap="square" rtlCol="0">
            <a:spAutoFit/>
          </a:bodyPr>
          <a:lstStyle/>
          <a:p>
            <a:pPr algn="ctr"/>
            <a:r>
              <a:rPr lang="tr-TR" sz="4000" dirty="0" smtClean="0">
                <a:latin typeface="Bradley Hand ITC" panose="03070402050302030203" pitchFamily="66" charset="0"/>
              </a:rPr>
              <a:t>YEREL YERLEŞTİRME</a:t>
            </a:r>
            <a:endParaRPr lang="tr-TR" sz="4000" dirty="0">
              <a:latin typeface="Bradley Hand ITC" panose="03070402050302030203" pitchFamily="66" charset="0"/>
            </a:endParaRPr>
          </a:p>
        </p:txBody>
      </p:sp>
      <p:sp>
        <p:nvSpPr>
          <p:cNvPr id="3" name="Dikdörtgen 2"/>
          <p:cNvSpPr/>
          <p:nvPr/>
        </p:nvSpPr>
        <p:spPr>
          <a:xfrm>
            <a:off x="6507892" y="2628032"/>
            <a:ext cx="4724400" cy="2118209"/>
          </a:xfrm>
          <a:prstGeom prst="rect">
            <a:avLst/>
          </a:prstGeom>
        </p:spPr>
        <p:txBody>
          <a:bodyPr wrap="square">
            <a:spAutoFit/>
          </a:bodyPr>
          <a:lstStyle/>
          <a:p>
            <a:pPr>
              <a:lnSpc>
                <a:spcPct val="150000"/>
              </a:lnSpc>
            </a:pPr>
            <a:r>
              <a:rPr lang="tr-TR" i="1" dirty="0" smtClean="0">
                <a:latin typeface="Segoe UI" panose="020B0502040204020203" pitchFamily="34" charset="0"/>
                <a:ea typeface="Segoe UI" panose="020B0502040204020203" pitchFamily="34" charset="0"/>
                <a:cs typeface="Segoe UI" panose="020B0502040204020203" pitchFamily="34" charset="0"/>
              </a:rPr>
              <a:t>Okulların </a:t>
            </a:r>
            <a:r>
              <a:rPr lang="tr-TR" i="1" dirty="0">
                <a:latin typeface="Segoe UI" panose="020B0502040204020203" pitchFamily="34" charset="0"/>
                <a:ea typeface="Segoe UI" panose="020B0502040204020203" pitchFamily="34" charset="0"/>
                <a:cs typeface="Segoe UI" panose="020B0502040204020203" pitchFamily="34" charset="0"/>
              </a:rPr>
              <a:t>türü, kontenjanı ve bulundukları yere göre oluşturulan ortaöğretim kayıt alanı ile öğrencilerin ikamet adresleri, okul başarı puanları ve </a:t>
            </a:r>
            <a:r>
              <a:rPr lang="tr-TR" i="1" dirty="0" smtClean="0">
                <a:latin typeface="Segoe UI" panose="020B0502040204020203" pitchFamily="34" charset="0"/>
                <a:ea typeface="Segoe UI" panose="020B0502040204020203" pitchFamily="34" charset="0"/>
                <a:cs typeface="Segoe UI" panose="020B0502040204020203" pitchFamily="34" charset="0"/>
              </a:rPr>
              <a:t>devam devamsızlık </a:t>
            </a:r>
            <a:r>
              <a:rPr lang="tr-TR" i="1" dirty="0">
                <a:latin typeface="Segoe UI" panose="020B0502040204020203" pitchFamily="34" charset="0"/>
                <a:ea typeface="Segoe UI" panose="020B0502040204020203" pitchFamily="34" charset="0"/>
                <a:cs typeface="Segoe UI" panose="020B0502040204020203" pitchFamily="34" charset="0"/>
              </a:rPr>
              <a:t>gibi kriterler göz önünde bulundurularak </a:t>
            </a:r>
            <a:r>
              <a:rPr lang="tr-TR" i="1" dirty="0" smtClean="0">
                <a:latin typeface="Segoe UI" panose="020B0502040204020203" pitchFamily="34" charset="0"/>
                <a:ea typeface="Segoe UI" panose="020B0502040204020203" pitchFamily="34" charset="0"/>
                <a:cs typeface="Segoe UI" panose="020B0502040204020203" pitchFamily="34" charset="0"/>
              </a:rPr>
              <a:t>yapılır</a:t>
            </a:r>
            <a:r>
              <a:rPr lang="tr-TR" i="1" dirty="0">
                <a:latin typeface="Segoe UI" panose="020B0502040204020203" pitchFamily="34" charset="0"/>
                <a:ea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1099693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19000">
              <a:schemeClr val="bg1"/>
            </a:gs>
            <a:gs pos="86000">
              <a:schemeClr val="bg1">
                <a:lumMod val="85000"/>
              </a:schemeClr>
            </a:gs>
            <a:gs pos="100000">
              <a:schemeClr val="bg1">
                <a:lumMod val="65000"/>
              </a:schemeClr>
            </a:gs>
          </a:gsLst>
          <a:lin ang="5400000" scaled="1"/>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5492" y="1822879"/>
            <a:ext cx="6381750" cy="4324350"/>
          </a:xfrm>
          <a:prstGeom prst="rect">
            <a:avLst/>
          </a:prstGeom>
          <a:noFill/>
          <a:effectLst>
            <a:outerShdw blurRad="50800" dist="38100" dir="5400000" algn="t" rotWithShape="0">
              <a:prstClr val="black">
                <a:alpha val="40000"/>
              </a:prstClr>
            </a:outerShdw>
          </a:effectLst>
        </p:spPr>
      </p:pic>
      <p:sp>
        <p:nvSpPr>
          <p:cNvPr id="3" name="Metin kutusu 2"/>
          <p:cNvSpPr txBox="1"/>
          <p:nvPr/>
        </p:nvSpPr>
        <p:spPr>
          <a:xfrm>
            <a:off x="2681416" y="667265"/>
            <a:ext cx="7055708" cy="1077218"/>
          </a:xfrm>
          <a:prstGeom prst="rect">
            <a:avLst/>
          </a:prstGeom>
          <a:noFill/>
        </p:spPr>
        <p:txBody>
          <a:bodyPr wrap="square" rtlCol="0">
            <a:spAutoFit/>
          </a:bodyPr>
          <a:lstStyle/>
          <a:p>
            <a:pPr algn="ctr"/>
            <a:r>
              <a:rPr lang="tr-TR" sz="3200" b="1" dirty="0" smtClean="0">
                <a:latin typeface="Bradley Hand ITC" panose="03070402050302030203" pitchFamily="66" charset="0"/>
              </a:rPr>
              <a:t>YEREL YERLEŞTİRME TERCİH EKRANINDA OKULLAR ;</a:t>
            </a:r>
            <a:endParaRPr lang="tr-TR" sz="3200" b="1" dirty="0">
              <a:latin typeface="Bradley Hand ITC" panose="03070402050302030203" pitchFamily="66" charset="0"/>
            </a:endParaRPr>
          </a:p>
        </p:txBody>
      </p:sp>
      <p:grpSp>
        <p:nvGrpSpPr>
          <p:cNvPr id="7" name="Grup 6"/>
          <p:cNvGrpSpPr/>
          <p:nvPr/>
        </p:nvGrpSpPr>
        <p:grpSpPr>
          <a:xfrm rot="20930356">
            <a:off x="2990335" y="2646078"/>
            <a:ext cx="287393" cy="270117"/>
            <a:chOff x="7620489" y="2241781"/>
            <a:chExt cx="612737" cy="595066"/>
          </a:xfrm>
        </p:grpSpPr>
        <p:sp>
          <p:nvSpPr>
            <p:cNvPr id="5" name="Gözyaşı Damlası 4"/>
            <p:cNvSpPr/>
            <p:nvPr/>
          </p:nvSpPr>
          <p:spPr>
            <a:xfrm rot="8903948">
              <a:off x="7620489" y="2241781"/>
              <a:ext cx="612737" cy="595066"/>
            </a:xfrm>
            <a:prstGeom prst="teardrop">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7828003" y="2446638"/>
              <a:ext cx="197708" cy="185352"/>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8" name="Grup 7"/>
          <p:cNvGrpSpPr/>
          <p:nvPr/>
        </p:nvGrpSpPr>
        <p:grpSpPr>
          <a:xfrm>
            <a:off x="3167693" y="4275255"/>
            <a:ext cx="292199" cy="272031"/>
            <a:chOff x="7620489" y="2241781"/>
            <a:chExt cx="612737" cy="595066"/>
          </a:xfrm>
          <a:solidFill>
            <a:srgbClr val="FF0000"/>
          </a:solidFill>
        </p:grpSpPr>
        <p:sp>
          <p:nvSpPr>
            <p:cNvPr id="9" name="Gözyaşı Damlası 8"/>
            <p:cNvSpPr/>
            <p:nvPr/>
          </p:nvSpPr>
          <p:spPr>
            <a:xfrm rot="8903948">
              <a:off x="7620489" y="2241781"/>
              <a:ext cx="612737" cy="595066"/>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p:cNvSpPr/>
            <p:nvPr/>
          </p:nvSpPr>
          <p:spPr>
            <a:xfrm>
              <a:off x="7828003" y="2446638"/>
              <a:ext cx="197708" cy="18535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11" name="Grup 10"/>
          <p:cNvGrpSpPr/>
          <p:nvPr/>
        </p:nvGrpSpPr>
        <p:grpSpPr>
          <a:xfrm>
            <a:off x="3669790" y="3080657"/>
            <a:ext cx="325267" cy="276906"/>
            <a:chOff x="7620490" y="2241781"/>
            <a:chExt cx="612737" cy="595066"/>
          </a:xfrm>
          <a:solidFill>
            <a:schemeClr val="accent1"/>
          </a:solidFill>
        </p:grpSpPr>
        <p:sp>
          <p:nvSpPr>
            <p:cNvPr id="12" name="Gözyaşı Damlası 11"/>
            <p:cNvSpPr/>
            <p:nvPr/>
          </p:nvSpPr>
          <p:spPr>
            <a:xfrm rot="8903948">
              <a:off x="7620490" y="2241781"/>
              <a:ext cx="612737" cy="595066"/>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p:cNvSpPr/>
            <p:nvPr/>
          </p:nvSpPr>
          <p:spPr>
            <a:xfrm>
              <a:off x="7828003" y="2446638"/>
              <a:ext cx="197708" cy="18535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4" name="Dikdörtgen 13"/>
          <p:cNvSpPr/>
          <p:nvPr/>
        </p:nvSpPr>
        <p:spPr>
          <a:xfrm>
            <a:off x="6376086" y="2267641"/>
            <a:ext cx="5412260" cy="646331"/>
          </a:xfrm>
          <a:prstGeom prst="rect">
            <a:avLst/>
          </a:prstGeom>
        </p:spPr>
        <p:txBody>
          <a:bodyPr wrap="square">
            <a:spAutoFit/>
          </a:bodyPr>
          <a:lstStyle/>
          <a:p>
            <a:pPr algn="ctr"/>
            <a:r>
              <a:rPr lang="tr-TR" dirty="0"/>
              <a:t>Yeşil renk, </a:t>
            </a:r>
            <a:r>
              <a:rPr lang="tr-TR" dirty="0">
                <a:solidFill>
                  <a:srgbClr val="70AD47"/>
                </a:solidFill>
              </a:rPr>
              <a:t>“Kayıt Alanında” </a:t>
            </a:r>
            <a:r>
              <a:rPr lang="tr-TR" dirty="0"/>
              <a:t>öğrenci için ikamet adresinin bulunduğu Kayıt Alanında yer alan okulları belirtir</a:t>
            </a:r>
          </a:p>
        </p:txBody>
      </p:sp>
      <p:sp>
        <p:nvSpPr>
          <p:cNvPr id="15" name="Dikdörtgen 14"/>
          <p:cNvSpPr/>
          <p:nvPr/>
        </p:nvSpPr>
        <p:spPr>
          <a:xfrm>
            <a:off x="6376086" y="3219324"/>
            <a:ext cx="5412260" cy="923330"/>
          </a:xfrm>
          <a:prstGeom prst="rect">
            <a:avLst/>
          </a:prstGeom>
        </p:spPr>
        <p:txBody>
          <a:bodyPr wrap="square">
            <a:spAutoFit/>
          </a:bodyPr>
          <a:lstStyle/>
          <a:p>
            <a:pPr algn="ctr"/>
            <a:r>
              <a:rPr lang="tr-TR" dirty="0"/>
              <a:t>Mavi renk, </a:t>
            </a:r>
            <a:r>
              <a:rPr lang="tr-TR" dirty="0">
                <a:solidFill>
                  <a:srgbClr val="5B9BD5"/>
                </a:solidFill>
              </a:rPr>
              <a:t>“Komşu Kayıt Alanında</a:t>
            </a:r>
            <a:r>
              <a:rPr lang="tr-TR" dirty="0"/>
              <a:t>” öğrenci için ikamet adresine göre Komşu Kayıt Alanında yer alan okulları belirtir.</a:t>
            </a:r>
          </a:p>
        </p:txBody>
      </p:sp>
      <p:sp>
        <p:nvSpPr>
          <p:cNvPr id="16" name="Dikdörtgen 15"/>
          <p:cNvSpPr/>
          <p:nvPr/>
        </p:nvSpPr>
        <p:spPr>
          <a:xfrm>
            <a:off x="6376086" y="4448006"/>
            <a:ext cx="5412260" cy="1200329"/>
          </a:xfrm>
          <a:prstGeom prst="rect">
            <a:avLst/>
          </a:prstGeom>
        </p:spPr>
        <p:txBody>
          <a:bodyPr wrap="square">
            <a:spAutoFit/>
          </a:bodyPr>
          <a:lstStyle/>
          <a:p>
            <a:pPr algn="ctr"/>
            <a:r>
              <a:rPr lang="tr-TR" dirty="0"/>
              <a:t>Kırmızı renk,</a:t>
            </a:r>
            <a:r>
              <a:rPr lang="tr-TR" dirty="0">
                <a:solidFill>
                  <a:srgbClr val="FF0000"/>
                </a:solidFill>
              </a:rPr>
              <a:t> “Diğer” </a:t>
            </a:r>
            <a:r>
              <a:rPr lang="tr-TR" dirty="0"/>
              <a:t>ise öğrenci için ikamet adresine göre bulunduğu Kayıt Alanında ve Komşu Kayıt Alanında olmayan il içindeki diğer kayıt alanları ile il dışındaki kayıt alanlarında bulunan okulları belirtir. </a:t>
            </a:r>
          </a:p>
        </p:txBody>
      </p:sp>
    </p:spTree>
    <p:extLst>
      <p:ext uri="{BB962C8B-B14F-4D97-AF65-F5344CB8AC3E}">
        <p14:creationId xmlns:p14="http://schemas.microsoft.com/office/powerpoint/2010/main" val="5719810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ppt_x</p:attrName>
                                        </p:attrNameLst>
                                      </p:cBhvr>
                                      <p:tavLst>
                                        <p:tav tm="0">
                                          <p:val>
                                            <p:strVal val="#ppt_x"/>
                                          </p:val>
                                        </p:tav>
                                        <p:tav tm="100000">
                                          <p:val>
                                            <p:strVal val="#ppt_x"/>
                                          </p:val>
                                        </p:tav>
                                      </p:tavLst>
                                    </p:anim>
                                    <p:anim calcmode="lin" valueType="num">
                                      <p:cBhvr>
                                        <p:cTn id="9" dur="1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31"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500" fill="hold"/>
                                        <p:tgtEl>
                                          <p:spTgt spid="14"/>
                                        </p:tgtEl>
                                        <p:attrNameLst>
                                          <p:attrName>ppt_w</p:attrName>
                                        </p:attrNameLst>
                                      </p:cBhvr>
                                      <p:tavLst>
                                        <p:tav tm="0">
                                          <p:val>
                                            <p:fltVal val="0"/>
                                          </p:val>
                                        </p:tav>
                                        <p:tav tm="100000">
                                          <p:val>
                                            <p:strVal val="#ppt_w"/>
                                          </p:val>
                                        </p:tav>
                                      </p:tavLst>
                                    </p:anim>
                                    <p:anim calcmode="lin" valueType="num">
                                      <p:cBhvr>
                                        <p:cTn id="14" dur="1500" fill="hold"/>
                                        <p:tgtEl>
                                          <p:spTgt spid="14"/>
                                        </p:tgtEl>
                                        <p:attrNameLst>
                                          <p:attrName>ppt_h</p:attrName>
                                        </p:attrNameLst>
                                      </p:cBhvr>
                                      <p:tavLst>
                                        <p:tav tm="0">
                                          <p:val>
                                            <p:fltVal val="0"/>
                                          </p:val>
                                        </p:tav>
                                        <p:tav tm="100000">
                                          <p:val>
                                            <p:strVal val="#ppt_h"/>
                                          </p:val>
                                        </p:tav>
                                      </p:tavLst>
                                    </p:anim>
                                    <p:anim calcmode="lin" valueType="num">
                                      <p:cBhvr>
                                        <p:cTn id="15" dur="1500" fill="hold"/>
                                        <p:tgtEl>
                                          <p:spTgt spid="14"/>
                                        </p:tgtEl>
                                        <p:attrNameLst>
                                          <p:attrName>style.rotation</p:attrName>
                                        </p:attrNameLst>
                                      </p:cBhvr>
                                      <p:tavLst>
                                        <p:tav tm="0">
                                          <p:val>
                                            <p:fltVal val="90"/>
                                          </p:val>
                                        </p:tav>
                                        <p:tav tm="100000">
                                          <p:val>
                                            <p:fltVal val="0"/>
                                          </p:val>
                                        </p:tav>
                                      </p:tavLst>
                                    </p:anim>
                                    <p:animEffect transition="in" filter="fade">
                                      <p:cBhvr>
                                        <p:cTn id="16" dur="1500"/>
                                        <p:tgtEl>
                                          <p:spTgt spid="14"/>
                                        </p:tgtEl>
                                      </p:cBhvr>
                                    </p:animEffect>
                                  </p:childTnLst>
                                </p:cTn>
                              </p:par>
                            </p:childTnLst>
                          </p:cTn>
                        </p:par>
                        <p:par>
                          <p:cTn id="17" fill="hold">
                            <p:stCondLst>
                              <p:cond delay="3000"/>
                            </p:stCondLst>
                            <p:childTnLst>
                              <p:par>
                                <p:cTn id="18" presetID="42"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500"/>
                                        <p:tgtEl>
                                          <p:spTgt spid="11"/>
                                        </p:tgtEl>
                                      </p:cBhvr>
                                    </p:animEffect>
                                    <p:anim calcmode="lin" valueType="num">
                                      <p:cBhvr>
                                        <p:cTn id="21" dur="1500" fill="hold"/>
                                        <p:tgtEl>
                                          <p:spTgt spid="11"/>
                                        </p:tgtEl>
                                        <p:attrNameLst>
                                          <p:attrName>ppt_x</p:attrName>
                                        </p:attrNameLst>
                                      </p:cBhvr>
                                      <p:tavLst>
                                        <p:tav tm="0">
                                          <p:val>
                                            <p:strVal val="#ppt_x"/>
                                          </p:val>
                                        </p:tav>
                                        <p:tav tm="100000">
                                          <p:val>
                                            <p:strVal val="#ppt_x"/>
                                          </p:val>
                                        </p:tav>
                                      </p:tavLst>
                                    </p:anim>
                                    <p:anim calcmode="lin" valueType="num">
                                      <p:cBhvr>
                                        <p:cTn id="22" dur="15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4500"/>
                            </p:stCondLst>
                            <p:childTnLst>
                              <p:par>
                                <p:cTn id="24" presetID="31"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1500" fill="hold"/>
                                        <p:tgtEl>
                                          <p:spTgt spid="15"/>
                                        </p:tgtEl>
                                        <p:attrNameLst>
                                          <p:attrName>ppt_w</p:attrName>
                                        </p:attrNameLst>
                                      </p:cBhvr>
                                      <p:tavLst>
                                        <p:tav tm="0">
                                          <p:val>
                                            <p:fltVal val="0"/>
                                          </p:val>
                                        </p:tav>
                                        <p:tav tm="100000">
                                          <p:val>
                                            <p:strVal val="#ppt_w"/>
                                          </p:val>
                                        </p:tav>
                                      </p:tavLst>
                                    </p:anim>
                                    <p:anim calcmode="lin" valueType="num">
                                      <p:cBhvr>
                                        <p:cTn id="27" dur="1500" fill="hold"/>
                                        <p:tgtEl>
                                          <p:spTgt spid="15"/>
                                        </p:tgtEl>
                                        <p:attrNameLst>
                                          <p:attrName>ppt_h</p:attrName>
                                        </p:attrNameLst>
                                      </p:cBhvr>
                                      <p:tavLst>
                                        <p:tav tm="0">
                                          <p:val>
                                            <p:fltVal val="0"/>
                                          </p:val>
                                        </p:tav>
                                        <p:tav tm="100000">
                                          <p:val>
                                            <p:strVal val="#ppt_h"/>
                                          </p:val>
                                        </p:tav>
                                      </p:tavLst>
                                    </p:anim>
                                    <p:anim calcmode="lin" valueType="num">
                                      <p:cBhvr>
                                        <p:cTn id="28" dur="1500" fill="hold"/>
                                        <p:tgtEl>
                                          <p:spTgt spid="15"/>
                                        </p:tgtEl>
                                        <p:attrNameLst>
                                          <p:attrName>style.rotation</p:attrName>
                                        </p:attrNameLst>
                                      </p:cBhvr>
                                      <p:tavLst>
                                        <p:tav tm="0">
                                          <p:val>
                                            <p:fltVal val="90"/>
                                          </p:val>
                                        </p:tav>
                                        <p:tav tm="100000">
                                          <p:val>
                                            <p:fltVal val="0"/>
                                          </p:val>
                                        </p:tav>
                                      </p:tavLst>
                                    </p:anim>
                                    <p:animEffect transition="in" filter="fade">
                                      <p:cBhvr>
                                        <p:cTn id="29" dur="1500"/>
                                        <p:tgtEl>
                                          <p:spTgt spid="15"/>
                                        </p:tgtEl>
                                      </p:cBhvr>
                                    </p:animEffect>
                                  </p:childTnLst>
                                </p:cTn>
                              </p:par>
                            </p:childTnLst>
                          </p:cTn>
                        </p:par>
                        <p:par>
                          <p:cTn id="30" fill="hold">
                            <p:stCondLst>
                              <p:cond delay="6000"/>
                            </p:stCondLst>
                            <p:childTnLst>
                              <p:par>
                                <p:cTn id="31" presetID="42"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500"/>
                                        <p:tgtEl>
                                          <p:spTgt spid="8"/>
                                        </p:tgtEl>
                                      </p:cBhvr>
                                    </p:animEffect>
                                    <p:anim calcmode="lin" valueType="num">
                                      <p:cBhvr>
                                        <p:cTn id="34" dur="1500" fill="hold"/>
                                        <p:tgtEl>
                                          <p:spTgt spid="8"/>
                                        </p:tgtEl>
                                        <p:attrNameLst>
                                          <p:attrName>ppt_x</p:attrName>
                                        </p:attrNameLst>
                                      </p:cBhvr>
                                      <p:tavLst>
                                        <p:tav tm="0">
                                          <p:val>
                                            <p:strVal val="#ppt_x"/>
                                          </p:val>
                                        </p:tav>
                                        <p:tav tm="100000">
                                          <p:val>
                                            <p:strVal val="#ppt_x"/>
                                          </p:val>
                                        </p:tav>
                                      </p:tavLst>
                                    </p:anim>
                                    <p:anim calcmode="lin" valueType="num">
                                      <p:cBhvr>
                                        <p:cTn id="35" dur="1500" fill="hold"/>
                                        <p:tgtEl>
                                          <p:spTgt spid="8"/>
                                        </p:tgtEl>
                                        <p:attrNameLst>
                                          <p:attrName>ppt_y</p:attrName>
                                        </p:attrNameLst>
                                      </p:cBhvr>
                                      <p:tavLst>
                                        <p:tav tm="0">
                                          <p:val>
                                            <p:strVal val="#ppt_y+.1"/>
                                          </p:val>
                                        </p:tav>
                                        <p:tav tm="100000">
                                          <p:val>
                                            <p:strVal val="#ppt_y"/>
                                          </p:val>
                                        </p:tav>
                                      </p:tavLst>
                                    </p:anim>
                                  </p:childTnLst>
                                </p:cTn>
                              </p:par>
                            </p:childTnLst>
                          </p:cTn>
                        </p:par>
                        <p:par>
                          <p:cTn id="36" fill="hold">
                            <p:stCondLst>
                              <p:cond delay="7500"/>
                            </p:stCondLst>
                            <p:childTnLst>
                              <p:par>
                                <p:cTn id="37" presetID="31"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1500" fill="hold"/>
                                        <p:tgtEl>
                                          <p:spTgt spid="16"/>
                                        </p:tgtEl>
                                        <p:attrNameLst>
                                          <p:attrName>ppt_w</p:attrName>
                                        </p:attrNameLst>
                                      </p:cBhvr>
                                      <p:tavLst>
                                        <p:tav tm="0">
                                          <p:val>
                                            <p:fltVal val="0"/>
                                          </p:val>
                                        </p:tav>
                                        <p:tav tm="100000">
                                          <p:val>
                                            <p:strVal val="#ppt_w"/>
                                          </p:val>
                                        </p:tav>
                                      </p:tavLst>
                                    </p:anim>
                                    <p:anim calcmode="lin" valueType="num">
                                      <p:cBhvr>
                                        <p:cTn id="40" dur="1500" fill="hold"/>
                                        <p:tgtEl>
                                          <p:spTgt spid="16"/>
                                        </p:tgtEl>
                                        <p:attrNameLst>
                                          <p:attrName>ppt_h</p:attrName>
                                        </p:attrNameLst>
                                      </p:cBhvr>
                                      <p:tavLst>
                                        <p:tav tm="0">
                                          <p:val>
                                            <p:fltVal val="0"/>
                                          </p:val>
                                        </p:tav>
                                        <p:tav tm="100000">
                                          <p:val>
                                            <p:strVal val="#ppt_h"/>
                                          </p:val>
                                        </p:tav>
                                      </p:tavLst>
                                    </p:anim>
                                    <p:anim calcmode="lin" valueType="num">
                                      <p:cBhvr>
                                        <p:cTn id="41" dur="1500" fill="hold"/>
                                        <p:tgtEl>
                                          <p:spTgt spid="16"/>
                                        </p:tgtEl>
                                        <p:attrNameLst>
                                          <p:attrName>style.rotation</p:attrName>
                                        </p:attrNameLst>
                                      </p:cBhvr>
                                      <p:tavLst>
                                        <p:tav tm="0">
                                          <p:val>
                                            <p:fltVal val="90"/>
                                          </p:val>
                                        </p:tav>
                                        <p:tav tm="100000">
                                          <p:val>
                                            <p:fltVal val="0"/>
                                          </p:val>
                                        </p:tav>
                                      </p:tavLst>
                                    </p:anim>
                                    <p:animEffect transition="in" filter="fade">
                                      <p:cBhvr>
                                        <p:cTn id="42"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19000">
              <a:schemeClr val="bg1"/>
            </a:gs>
            <a:gs pos="86000">
              <a:schemeClr val="bg1">
                <a:lumMod val="85000"/>
              </a:schemeClr>
            </a:gs>
            <a:gs pos="100000">
              <a:schemeClr val="bg1">
                <a:lumMod val="65000"/>
              </a:schemeClr>
            </a:gs>
          </a:gsLst>
          <a:lin ang="5400000" scaled="1"/>
        </a:gradFill>
        <a:effectLst/>
      </p:bgPr>
    </p:bg>
    <p:spTree>
      <p:nvGrpSpPr>
        <p:cNvPr id="1" name=""/>
        <p:cNvGrpSpPr/>
        <p:nvPr/>
      </p:nvGrpSpPr>
      <p:grpSpPr>
        <a:xfrm>
          <a:off x="0" y="0"/>
          <a:ext cx="0" cy="0"/>
          <a:chOff x="0" y="0"/>
          <a:chExt cx="0" cy="0"/>
        </a:xfrm>
      </p:grpSpPr>
      <p:sp>
        <p:nvSpPr>
          <p:cNvPr id="2" name="Metin kutusu 1"/>
          <p:cNvSpPr txBox="1"/>
          <p:nvPr/>
        </p:nvSpPr>
        <p:spPr>
          <a:xfrm>
            <a:off x="2495624" y="712928"/>
            <a:ext cx="7064828" cy="1323439"/>
          </a:xfrm>
          <a:prstGeom prst="rect">
            <a:avLst/>
          </a:prstGeom>
          <a:noFill/>
        </p:spPr>
        <p:txBody>
          <a:bodyPr wrap="square" rtlCol="0">
            <a:spAutoFit/>
          </a:bodyPr>
          <a:lstStyle/>
          <a:p>
            <a:pPr algn="ctr"/>
            <a:r>
              <a:rPr lang="tr-TR" sz="4000" i="1" dirty="0" smtClean="0">
                <a:latin typeface="Bradley Hand ITC" panose="03070402050302030203" pitchFamily="66" charset="0"/>
              </a:rPr>
              <a:t>YETENEK SINAVI İLE ÖĞRENCİ ALAN OKULLAR</a:t>
            </a:r>
            <a:endParaRPr lang="tr-TR" sz="4000" i="1" dirty="0">
              <a:latin typeface="Bradley Hand ITC" panose="03070402050302030203" pitchFamily="66" charset="0"/>
            </a:endParaRPr>
          </a:p>
        </p:txBody>
      </p:sp>
      <p:pic>
        <p:nvPicPr>
          <p:cNvPr id="4" name="Resim 3"/>
          <p:cNvPicPr>
            <a:picLocks noChangeAspect="1"/>
          </p:cNvPicPr>
          <p:nvPr/>
        </p:nvPicPr>
        <p:blipFill>
          <a:blip r:embed="rId2" cstate="print">
            <a:extLst>
              <a:ext uri="{BEBA8EAE-BF5A-486C-A8C5-ECC9F3942E4B}">
                <a14:imgProps xmlns:a14="http://schemas.microsoft.com/office/drawing/2010/main">
                  <a14:imgLayer r:embed="rId3">
                    <a14:imgEffect>
                      <a14:backgroundRemoval t="2941" b="100000" l="10000" r="90000">
                        <a14:foregroundMark x1="21043" y1="7895" x2="21043" y2="7895"/>
                        <a14:foregroundMark x1="25478" y1="5728" x2="25478" y2="5728"/>
                        <a14:foregroundMark x1="31391" y1="2941" x2="31391" y2="2941"/>
                      </a14:backgroundRemoval>
                    </a14:imgEffect>
                  </a14:imgLayer>
                </a14:imgProps>
              </a:ext>
              <a:ext uri="{28A0092B-C50C-407E-A947-70E740481C1C}">
                <a14:useLocalDpi xmlns:a14="http://schemas.microsoft.com/office/drawing/2010/main" val="0"/>
              </a:ext>
            </a:extLst>
          </a:blip>
          <a:stretch>
            <a:fillRect/>
          </a:stretch>
        </p:blipFill>
        <p:spPr>
          <a:xfrm>
            <a:off x="118382" y="3788229"/>
            <a:ext cx="4029075" cy="1996678"/>
          </a:xfrm>
          <a:prstGeom prst="rect">
            <a:avLst/>
          </a:prstGeom>
        </p:spPr>
      </p:pic>
      <p:pic>
        <p:nvPicPr>
          <p:cNvPr id="5" name="Resim 4"/>
          <p:cNvPicPr>
            <a:picLocks noChangeAspect="1"/>
          </p:cNvPicPr>
          <p:nvPr/>
        </p:nvPicPr>
        <p:blipFill>
          <a:blip r:embed="rId4">
            <a:extLst>
              <a:ext uri="{BEBA8EAE-BF5A-486C-A8C5-ECC9F3942E4B}">
                <a14:imgProps xmlns:a14="http://schemas.microsoft.com/office/drawing/2010/main">
                  <a14:imgLayer r:embed="rId5">
                    <a14:imgEffect>
                      <a14:backgroundRemoval t="7232" b="98005" l="10000" r="95053">
                        <a14:foregroundMark x1="45368" y1="13217" x2="45368" y2="13217"/>
                        <a14:foregroundMark x1="46632" y1="7481" x2="46632" y2="7481"/>
                        <a14:foregroundMark x1="43895" y1="13965" x2="43895" y2="13965"/>
                        <a14:foregroundMark x1="42842" y1="12718" x2="42842" y2="12718"/>
                        <a14:foregroundMark x1="42316" y1="9975" x2="42316" y2="9975"/>
                        <a14:foregroundMark x1="93263" y1="53616" x2="93263" y2="53616"/>
                        <a14:foregroundMark x1="94211" y1="53616" x2="94211" y2="53616"/>
                        <a14:foregroundMark x1="93368" y1="50374" x2="93368" y2="50374"/>
                        <a14:foregroundMark x1="95053" y1="53117" x2="95053" y2="53117"/>
                      </a14:backgroundRemoval>
                    </a14:imgEffect>
                  </a14:imgLayer>
                </a14:imgProps>
              </a:ext>
              <a:ext uri="{28A0092B-C50C-407E-A947-70E740481C1C}">
                <a14:useLocalDpi xmlns:a14="http://schemas.microsoft.com/office/drawing/2010/main" val="0"/>
              </a:ext>
            </a:extLst>
          </a:blip>
          <a:stretch>
            <a:fillRect/>
          </a:stretch>
        </p:blipFill>
        <p:spPr>
          <a:xfrm>
            <a:off x="118382" y="2193250"/>
            <a:ext cx="4269014" cy="2113010"/>
          </a:xfrm>
          <a:prstGeom prst="rect">
            <a:avLst/>
          </a:prstGeom>
        </p:spPr>
      </p:pic>
      <p:sp>
        <p:nvSpPr>
          <p:cNvPr id="6" name="Dikdörtgen 5"/>
          <p:cNvSpPr/>
          <p:nvPr/>
        </p:nvSpPr>
        <p:spPr>
          <a:xfrm>
            <a:off x="5007428" y="2630176"/>
            <a:ext cx="6096000" cy="1200329"/>
          </a:xfrm>
          <a:prstGeom prst="rect">
            <a:avLst/>
          </a:prstGeom>
        </p:spPr>
        <p:txBody>
          <a:bodyPr>
            <a:spAutoFit/>
          </a:bodyPr>
          <a:lstStyle/>
          <a:p>
            <a:pPr marL="184785" algn="ctr">
              <a:lnSpc>
                <a:spcPct val="100000"/>
              </a:lnSpc>
              <a:spcBef>
                <a:spcPts val="95"/>
              </a:spcBef>
              <a:tabLst>
                <a:tab pos="471170" algn="l"/>
                <a:tab pos="471805" algn="l"/>
              </a:tabLst>
            </a:pPr>
            <a:r>
              <a:rPr lang="tr-TR" i="1" spc="-5" dirty="0">
                <a:solidFill>
                  <a:srgbClr val="0F3440"/>
                </a:solidFill>
                <a:latin typeface="Segoe UI"/>
                <a:cs typeface="Segoe UI"/>
              </a:rPr>
              <a:t>Yetenek</a:t>
            </a:r>
            <a:r>
              <a:rPr lang="tr-TR" i="1" spc="25" dirty="0">
                <a:solidFill>
                  <a:srgbClr val="0F3440"/>
                </a:solidFill>
                <a:latin typeface="Segoe UI"/>
                <a:cs typeface="Segoe UI"/>
              </a:rPr>
              <a:t> </a:t>
            </a:r>
            <a:r>
              <a:rPr lang="tr-TR" i="1" spc="-5" dirty="0">
                <a:solidFill>
                  <a:srgbClr val="0F3440"/>
                </a:solidFill>
                <a:latin typeface="Segoe UI"/>
                <a:cs typeface="Segoe UI"/>
              </a:rPr>
              <a:t>sınavı</a:t>
            </a:r>
            <a:r>
              <a:rPr lang="tr-TR" i="1" spc="15" dirty="0">
                <a:solidFill>
                  <a:srgbClr val="0F3440"/>
                </a:solidFill>
                <a:latin typeface="Segoe UI"/>
                <a:cs typeface="Segoe UI"/>
              </a:rPr>
              <a:t> </a:t>
            </a:r>
            <a:r>
              <a:rPr lang="tr-TR" i="1" spc="-5" dirty="0">
                <a:solidFill>
                  <a:srgbClr val="0F3440"/>
                </a:solidFill>
                <a:latin typeface="Segoe UI"/>
                <a:cs typeface="Segoe UI"/>
              </a:rPr>
              <a:t>ile</a:t>
            </a:r>
            <a:r>
              <a:rPr lang="tr-TR" i="1" spc="10" dirty="0">
                <a:solidFill>
                  <a:srgbClr val="0F3440"/>
                </a:solidFill>
                <a:latin typeface="Segoe UI"/>
                <a:cs typeface="Segoe UI"/>
              </a:rPr>
              <a:t> </a:t>
            </a:r>
            <a:r>
              <a:rPr lang="tr-TR" i="1" spc="-5" dirty="0">
                <a:solidFill>
                  <a:srgbClr val="0F3440"/>
                </a:solidFill>
                <a:latin typeface="Segoe UI"/>
                <a:cs typeface="Segoe UI"/>
              </a:rPr>
              <a:t>Güzel</a:t>
            </a:r>
            <a:r>
              <a:rPr lang="tr-TR" i="1" spc="35" dirty="0">
                <a:solidFill>
                  <a:srgbClr val="0F3440"/>
                </a:solidFill>
                <a:latin typeface="Segoe UI"/>
                <a:cs typeface="Segoe UI"/>
              </a:rPr>
              <a:t> </a:t>
            </a:r>
            <a:r>
              <a:rPr lang="tr-TR" i="1" spc="-10" dirty="0">
                <a:solidFill>
                  <a:srgbClr val="0F3440"/>
                </a:solidFill>
                <a:latin typeface="Segoe UI"/>
                <a:cs typeface="Segoe UI"/>
              </a:rPr>
              <a:t>Sanatlar</a:t>
            </a:r>
            <a:r>
              <a:rPr lang="tr-TR" i="1" spc="30" dirty="0">
                <a:solidFill>
                  <a:srgbClr val="0F3440"/>
                </a:solidFill>
                <a:latin typeface="Segoe UI"/>
                <a:cs typeface="Segoe UI"/>
              </a:rPr>
              <a:t> </a:t>
            </a:r>
            <a:r>
              <a:rPr lang="tr-TR" i="1" spc="30" dirty="0" smtClean="0">
                <a:solidFill>
                  <a:srgbClr val="0F3440"/>
                </a:solidFill>
                <a:latin typeface="Segoe UI"/>
                <a:cs typeface="Segoe UI"/>
              </a:rPr>
              <a:t>Liseleri, Spor</a:t>
            </a:r>
            <a:r>
              <a:rPr lang="tr-TR" i="1" spc="15" dirty="0" smtClean="0">
                <a:solidFill>
                  <a:srgbClr val="0F3440"/>
                </a:solidFill>
                <a:latin typeface="Segoe UI"/>
                <a:cs typeface="Segoe UI"/>
              </a:rPr>
              <a:t> </a:t>
            </a:r>
            <a:r>
              <a:rPr lang="tr-TR" i="1" spc="-5" dirty="0">
                <a:solidFill>
                  <a:srgbClr val="0F3440"/>
                </a:solidFill>
                <a:latin typeface="Segoe UI"/>
                <a:cs typeface="Segoe UI"/>
              </a:rPr>
              <a:t>Liseleri</a:t>
            </a:r>
            <a:r>
              <a:rPr lang="tr-TR" i="1" spc="35" dirty="0">
                <a:solidFill>
                  <a:srgbClr val="0F3440"/>
                </a:solidFill>
                <a:latin typeface="Segoe UI"/>
                <a:cs typeface="Segoe UI"/>
              </a:rPr>
              <a:t> </a:t>
            </a:r>
            <a:r>
              <a:rPr lang="tr-TR" i="1" spc="35" dirty="0" smtClean="0">
                <a:solidFill>
                  <a:srgbClr val="0F3440"/>
                </a:solidFill>
                <a:latin typeface="Segoe UI"/>
                <a:cs typeface="Segoe UI"/>
              </a:rPr>
              <a:t>ve </a:t>
            </a:r>
            <a:r>
              <a:rPr lang="tr-TR" i="1" dirty="0">
                <a:latin typeface="Segoe UI" panose="020B0502040204020203" pitchFamily="34" charset="0"/>
                <a:ea typeface="Segoe UI" panose="020B0502040204020203" pitchFamily="34" charset="0"/>
                <a:cs typeface="Segoe UI" panose="020B0502040204020203" pitchFamily="34" charset="0"/>
              </a:rPr>
              <a:t>çağdaş görsel sanatlar ve spor </a:t>
            </a:r>
            <a:r>
              <a:rPr lang="tr-TR" i="1" dirty="0" smtClean="0">
                <a:latin typeface="Segoe UI" panose="020B0502040204020203" pitchFamily="34" charset="0"/>
                <a:ea typeface="Segoe UI" panose="020B0502040204020203" pitchFamily="34" charset="0"/>
                <a:cs typeface="Segoe UI" panose="020B0502040204020203" pitchFamily="34" charset="0"/>
              </a:rPr>
              <a:t>programı/projesi</a:t>
            </a:r>
            <a:r>
              <a:rPr lang="ml-IN" i="1" dirty="0" smtClean="0">
                <a:latin typeface="Segoe UI" panose="020B0502040204020203" pitchFamily="34" charset="0"/>
                <a:ea typeface="Segoe UI" panose="020B0502040204020203" pitchFamily="34" charset="0"/>
              </a:rPr>
              <a:t> </a:t>
            </a:r>
            <a:r>
              <a:rPr lang="tr-TR" i="1" dirty="0">
                <a:latin typeface="Segoe UI" panose="020B0502040204020203" pitchFamily="34" charset="0"/>
                <a:ea typeface="Segoe UI" panose="020B0502040204020203" pitchFamily="34" charset="0"/>
                <a:cs typeface="Segoe UI" panose="020B0502040204020203" pitchFamily="34" charset="0"/>
              </a:rPr>
              <a:t>uygulayan Anadolu </a:t>
            </a:r>
            <a:r>
              <a:rPr lang="tr-TR" i="1" dirty="0" smtClean="0">
                <a:latin typeface="Segoe UI" panose="020B0502040204020203" pitchFamily="34" charset="0"/>
                <a:ea typeface="Segoe UI" panose="020B0502040204020203" pitchFamily="34" charset="0"/>
                <a:cs typeface="Segoe UI" panose="020B0502040204020203" pitchFamily="34" charset="0"/>
              </a:rPr>
              <a:t>İmam Hatip Liseleri </a:t>
            </a:r>
            <a:r>
              <a:rPr lang="tr-TR" i="1" spc="-10" dirty="0" smtClean="0">
                <a:solidFill>
                  <a:srgbClr val="0F3440"/>
                </a:solidFill>
                <a:latin typeface="Segoe UI"/>
                <a:cs typeface="Segoe UI"/>
              </a:rPr>
              <a:t>öğrenci</a:t>
            </a:r>
            <a:r>
              <a:rPr lang="tr-TR" dirty="0" smtClean="0">
                <a:latin typeface="Segoe UI"/>
                <a:cs typeface="Segoe UI"/>
              </a:rPr>
              <a:t> </a:t>
            </a:r>
            <a:r>
              <a:rPr lang="tr-TR" i="1" spc="-5" dirty="0" smtClean="0">
                <a:solidFill>
                  <a:srgbClr val="0F3440"/>
                </a:solidFill>
                <a:latin typeface="Segoe UI"/>
                <a:cs typeface="Segoe UI"/>
              </a:rPr>
              <a:t>almaktadır</a:t>
            </a:r>
            <a:r>
              <a:rPr lang="tr-TR" i="1" spc="-5" dirty="0">
                <a:solidFill>
                  <a:srgbClr val="0F3440"/>
                </a:solidFill>
                <a:latin typeface="Segoe UI"/>
                <a:cs typeface="Segoe UI"/>
              </a:rPr>
              <a:t>.</a:t>
            </a:r>
            <a:endParaRPr lang="tr-TR" dirty="0">
              <a:latin typeface="Segoe UI"/>
              <a:cs typeface="Segoe UI"/>
            </a:endParaRPr>
          </a:p>
        </p:txBody>
      </p:sp>
      <p:sp>
        <p:nvSpPr>
          <p:cNvPr id="8" name="Dikdörtgen 7"/>
          <p:cNvSpPr/>
          <p:nvPr/>
        </p:nvSpPr>
        <p:spPr>
          <a:xfrm>
            <a:off x="5007428" y="3980005"/>
            <a:ext cx="6096000" cy="923330"/>
          </a:xfrm>
          <a:prstGeom prst="rect">
            <a:avLst/>
          </a:prstGeom>
        </p:spPr>
        <p:txBody>
          <a:bodyPr>
            <a:spAutoFit/>
          </a:bodyPr>
          <a:lstStyle/>
          <a:p>
            <a:pPr marL="184785" algn="ctr">
              <a:lnSpc>
                <a:spcPct val="100000"/>
              </a:lnSpc>
              <a:spcBef>
                <a:spcPts val="95"/>
              </a:spcBef>
              <a:tabLst>
                <a:tab pos="471170" algn="l"/>
                <a:tab pos="471805" algn="l"/>
              </a:tabLst>
            </a:pPr>
            <a:r>
              <a:rPr lang="tr-TR" i="1" spc="-5" dirty="0" smtClean="0">
                <a:solidFill>
                  <a:srgbClr val="0F3440"/>
                </a:solidFill>
                <a:latin typeface="Segoe UI"/>
                <a:cs typeface="Segoe UI"/>
              </a:rPr>
              <a:t>Bu okullara başvurular bakanlıkça yayınlanan «Yetenek Sınavı ile Öğrenci Alan Okullara Başvuru Kılavuzuna» göre yapılır.</a:t>
            </a:r>
            <a:endParaRPr lang="tr-TR" dirty="0">
              <a:latin typeface="Segoe UI"/>
              <a:cs typeface="Segoe UI"/>
            </a:endParaRPr>
          </a:p>
        </p:txBody>
      </p:sp>
      <p:sp>
        <p:nvSpPr>
          <p:cNvPr id="9" name="Dikdörtgen 8"/>
          <p:cNvSpPr/>
          <p:nvPr/>
        </p:nvSpPr>
        <p:spPr>
          <a:xfrm>
            <a:off x="5007428" y="5052835"/>
            <a:ext cx="6096000" cy="923330"/>
          </a:xfrm>
          <a:prstGeom prst="rect">
            <a:avLst/>
          </a:prstGeom>
        </p:spPr>
        <p:txBody>
          <a:bodyPr>
            <a:spAutoFit/>
          </a:bodyPr>
          <a:lstStyle/>
          <a:p>
            <a:pPr marL="184785" algn="ctr">
              <a:lnSpc>
                <a:spcPct val="100000"/>
              </a:lnSpc>
              <a:spcBef>
                <a:spcPts val="95"/>
              </a:spcBef>
              <a:tabLst>
                <a:tab pos="471170" algn="l"/>
                <a:tab pos="471805" algn="l"/>
              </a:tabLst>
            </a:pPr>
            <a:r>
              <a:rPr lang="tr-TR" i="1" spc="-5" dirty="0" smtClean="0">
                <a:solidFill>
                  <a:srgbClr val="0F3440"/>
                </a:solidFill>
                <a:latin typeface="Segoe UI"/>
                <a:cs typeface="Segoe UI"/>
              </a:rPr>
              <a:t>Yetenek Sınavı ile öğrenci alan okullara </a:t>
            </a:r>
            <a:r>
              <a:rPr lang="tr-TR" b="1" i="1" spc="-5" dirty="0" smtClean="0">
                <a:solidFill>
                  <a:srgbClr val="0F3440"/>
                </a:solidFill>
                <a:latin typeface="Segoe UI"/>
                <a:cs typeface="Segoe UI"/>
              </a:rPr>
              <a:t>kesin kayıt</a:t>
            </a:r>
            <a:r>
              <a:rPr lang="tr-TR" i="1" spc="-5" dirty="0" smtClean="0">
                <a:solidFill>
                  <a:srgbClr val="0F3440"/>
                </a:solidFill>
                <a:latin typeface="Segoe UI"/>
                <a:cs typeface="Segoe UI"/>
              </a:rPr>
              <a:t> işlemini tamamlayan öğrenciler merkezi ve yerel yerleştirme tercihinde bulunamayacaklardır.</a:t>
            </a:r>
            <a:endParaRPr lang="tr-TR" dirty="0">
              <a:latin typeface="Segoe UI"/>
              <a:cs typeface="Segoe UI"/>
            </a:endParaRPr>
          </a:p>
        </p:txBody>
      </p:sp>
    </p:spTree>
    <p:extLst>
      <p:ext uri="{BB962C8B-B14F-4D97-AF65-F5344CB8AC3E}">
        <p14:creationId xmlns:p14="http://schemas.microsoft.com/office/powerpoint/2010/main" val="1548923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bg1">
                <a:lumMod val="75000"/>
              </a:schemeClr>
            </a:gs>
            <a:gs pos="86000">
              <a:schemeClr val="bg1">
                <a:lumMod val="85000"/>
              </a:schemeClr>
            </a:gs>
            <a:gs pos="19000">
              <a:schemeClr val="bg1"/>
            </a:gs>
            <a:gs pos="100000">
              <a:schemeClr val="bg1">
                <a:lumMod val="65000"/>
              </a:schemeClr>
            </a:gs>
          </a:gsLst>
          <a:lin ang="5400000" scaled="0"/>
        </a:gradFill>
        <a:effectLst/>
      </p:bgPr>
    </p:bg>
    <p:spTree>
      <p:nvGrpSpPr>
        <p:cNvPr id="1" name=""/>
        <p:cNvGrpSpPr/>
        <p:nvPr/>
      </p:nvGrpSpPr>
      <p:grpSpPr>
        <a:xfrm>
          <a:off x="0" y="0"/>
          <a:ext cx="0" cy="0"/>
          <a:chOff x="0" y="0"/>
          <a:chExt cx="0" cy="0"/>
        </a:xfrm>
      </p:grpSpPr>
      <p:sp>
        <p:nvSpPr>
          <p:cNvPr id="4" name="Metin kutusu 3"/>
          <p:cNvSpPr txBox="1"/>
          <p:nvPr/>
        </p:nvSpPr>
        <p:spPr>
          <a:xfrm>
            <a:off x="1041304" y="1311008"/>
            <a:ext cx="10036367" cy="584775"/>
          </a:xfrm>
          <a:prstGeom prst="rect">
            <a:avLst/>
          </a:prstGeom>
          <a:noFill/>
        </p:spPr>
        <p:txBody>
          <a:bodyPr wrap="square" rtlCol="0">
            <a:spAutoFit/>
          </a:bodyPr>
          <a:lstStyle/>
          <a:p>
            <a:pPr algn="ctr"/>
            <a:r>
              <a:rPr lang="tr-TR" sz="3200" b="1" dirty="0" smtClean="0">
                <a:latin typeface="Bradley Hand ITC" panose="03070402050302030203" pitchFamily="66" charset="0"/>
              </a:rPr>
              <a:t>SAMSUN REHBERLİK VE ARAŞTIRMA MERKEZİ</a:t>
            </a:r>
            <a:endParaRPr lang="tr-TR" sz="3200" b="1" dirty="0">
              <a:latin typeface="Bradley Hand ITC" panose="03070402050302030203" pitchFamily="66"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9948" y="2864093"/>
            <a:ext cx="478178" cy="397333"/>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4742" y="2839585"/>
            <a:ext cx="599698" cy="410959"/>
          </a:xfrm>
          <a:prstGeom prst="rect">
            <a:avLst/>
          </a:prstGeom>
        </p:spPr>
      </p:pic>
      <p:pic>
        <p:nvPicPr>
          <p:cNvPr id="7" name="Resim 6"/>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20444" y1="25333" x2="20444" y2="25333"/>
                        <a14:foregroundMark x1="47111" y1="25778" x2="47111" y2="25778"/>
                        <a14:foregroundMark x1="75111" y1="23556" x2="75111" y2="23556"/>
                        <a14:foregroundMark x1="83556" y1="47111" x2="83556" y2="47111"/>
                        <a14:foregroundMark x1="83111" y1="65778" x2="83111" y2="65778"/>
                        <a14:foregroundMark x1="69333" y1="81333" x2="69333" y2="81333"/>
                        <a14:foregroundMark x1="35111" y1="81333" x2="35111" y2="81333"/>
                        <a14:foregroundMark x1="19111" y1="66667" x2="19111" y2="66667"/>
                        <a14:foregroundMark x1="32444" y1="52444" x2="32444" y2="52444"/>
                        <a14:foregroundMark x1="49778" y1="48889" x2="49778" y2="48889"/>
                        <a14:foregroundMark x1="71111" y1="46667" x2="71111" y2="46667"/>
                        <a14:foregroundMark x1="56889" y1="32444" x2="56889" y2="32444"/>
                      </a14:backgroundRemoval>
                    </a14:imgEffect>
                  </a14:imgLayer>
                </a14:imgProps>
              </a:ext>
              <a:ext uri="{28A0092B-C50C-407E-A947-70E740481C1C}">
                <a14:useLocalDpi xmlns:a14="http://schemas.microsoft.com/office/drawing/2010/main" val="0"/>
              </a:ext>
            </a:extLst>
          </a:blip>
          <a:stretch>
            <a:fillRect/>
          </a:stretch>
        </p:blipFill>
        <p:spPr>
          <a:xfrm>
            <a:off x="4685270" y="2713798"/>
            <a:ext cx="643765" cy="643765"/>
          </a:xfrm>
          <a:prstGeom prst="rect">
            <a:avLst/>
          </a:prstGeom>
        </p:spPr>
      </p:pic>
      <p:grpSp>
        <p:nvGrpSpPr>
          <p:cNvPr id="10" name="Grup 9"/>
          <p:cNvGrpSpPr/>
          <p:nvPr/>
        </p:nvGrpSpPr>
        <p:grpSpPr>
          <a:xfrm>
            <a:off x="1229792" y="5715821"/>
            <a:ext cx="360000" cy="360000"/>
            <a:chOff x="6608276" y="2394033"/>
            <a:chExt cx="360000" cy="360000"/>
          </a:xfrm>
        </p:grpSpPr>
        <p:sp>
          <p:nvSpPr>
            <p:cNvPr id="8" name="Gözyaşı Damlası 7"/>
            <p:cNvSpPr/>
            <p:nvPr/>
          </p:nvSpPr>
          <p:spPr>
            <a:xfrm rot="2611654" flipV="1">
              <a:off x="6608276" y="2394033"/>
              <a:ext cx="360000" cy="360000"/>
            </a:xfrm>
            <a:prstGeom prst="teardrop">
              <a:avLst>
                <a:gd name="adj" fmla="val 12380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6734276" y="2520033"/>
              <a:ext cx="108000" cy="10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1" name="Dikdörtgen 10"/>
          <p:cNvSpPr/>
          <p:nvPr/>
        </p:nvSpPr>
        <p:spPr>
          <a:xfrm>
            <a:off x="1864742" y="5780964"/>
            <a:ext cx="6525658" cy="369332"/>
          </a:xfrm>
          <a:prstGeom prst="rect">
            <a:avLst/>
          </a:prstGeom>
        </p:spPr>
        <p:txBody>
          <a:bodyPr wrap="square">
            <a:spAutoFit/>
          </a:bodyPr>
          <a:lstStyle/>
          <a:p>
            <a:r>
              <a:rPr lang="tr-TR" i="1" dirty="0">
                <a:latin typeface="Segoe UI" panose="020B0502040204020203" pitchFamily="34" charset="0"/>
                <a:ea typeface="Segoe UI" panose="020B0502040204020203" pitchFamily="34" charset="0"/>
                <a:cs typeface="Segoe UI" panose="020B0502040204020203" pitchFamily="34" charset="0"/>
              </a:rPr>
              <a:t>Ulugazi Mahallesi Karaoğlanoğlu Sokak No3 </a:t>
            </a:r>
            <a:r>
              <a:rPr lang="tr-TR" i="1" dirty="0" err="1">
                <a:latin typeface="Segoe UI" panose="020B0502040204020203" pitchFamily="34" charset="0"/>
                <a:ea typeface="Segoe UI" panose="020B0502040204020203" pitchFamily="34" charset="0"/>
                <a:cs typeface="Segoe UI" panose="020B0502040204020203" pitchFamily="34" charset="0"/>
              </a:rPr>
              <a:t>İlkadım</a:t>
            </a:r>
            <a:r>
              <a:rPr lang="tr-TR" i="1" dirty="0">
                <a:latin typeface="Segoe UI" panose="020B0502040204020203" pitchFamily="34" charset="0"/>
                <a:ea typeface="Segoe UI" panose="020B0502040204020203" pitchFamily="34" charset="0"/>
                <a:cs typeface="Segoe UI" panose="020B0502040204020203" pitchFamily="34" charset="0"/>
              </a:rPr>
              <a:t>/Samsun</a:t>
            </a:r>
          </a:p>
        </p:txBody>
      </p:sp>
      <p:pic>
        <p:nvPicPr>
          <p:cNvPr id="12" name="Resim 11"/>
          <p:cNvPicPr>
            <a:picLocks noChangeAspect="1"/>
          </p:cNvPicPr>
          <p:nvPr/>
        </p:nvPicPr>
        <p:blipFill>
          <a:blip r:embed="rId6" cstate="print">
            <a:extLst>
              <a:ext uri="{BEBA8EAE-BF5A-486C-A8C5-ECC9F3942E4B}">
                <a14:imgProps xmlns:a14="http://schemas.microsoft.com/office/drawing/2010/main">
                  <a14:imgLayer r:embed="rId7">
                    <a14:imgEffect>
                      <a14:backgroundRemoval t="4865" b="97838" l="9559" r="89706">
                        <a14:foregroundMark x1="30882" y1="56757" x2="30882" y2="56757"/>
                        <a14:foregroundMark x1="50735" y1="44865" x2="50735" y2="44865"/>
                        <a14:foregroundMark x1="72794" y1="45946" x2="72794" y2="45946"/>
                        <a14:foregroundMark x1="62868" y1="72432" x2="62868" y2="72432"/>
                      </a14:backgroundRemoval>
                    </a14:imgEffect>
                  </a14:imgLayer>
                </a14:imgProps>
              </a:ext>
              <a:ext uri="{28A0092B-C50C-407E-A947-70E740481C1C}">
                <a14:useLocalDpi xmlns:a14="http://schemas.microsoft.com/office/drawing/2010/main" val="0"/>
              </a:ext>
            </a:extLst>
          </a:blip>
          <a:stretch>
            <a:fillRect/>
          </a:stretch>
        </p:blipFill>
        <p:spPr>
          <a:xfrm>
            <a:off x="1088072" y="4371880"/>
            <a:ext cx="643440" cy="437634"/>
          </a:xfrm>
          <a:prstGeom prst="rect">
            <a:avLst/>
          </a:prstGeom>
        </p:spPr>
      </p:pic>
      <p:sp>
        <p:nvSpPr>
          <p:cNvPr id="13" name="Dikdörtgen 12"/>
          <p:cNvSpPr/>
          <p:nvPr/>
        </p:nvSpPr>
        <p:spPr>
          <a:xfrm>
            <a:off x="1800715" y="4371880"/>
            <a:ext cx="3121367" cy="369332"/>
          </a:xfrm>
          <a:prstGeom prst="rect">
            <a:avLst/>
          </a:prstGeom>
        </p:spPr>
        <p:txBody>
          <a:bodyPr wrap="none">
            <a:spAutoFit/>
          </a:bodyPr>
          <a:lstStyle/>
          <a:p>
            <a:r>
              <a:rPr lang="tr-TR" u="sng" dirty="0">
                <a:solidFill>
                  <a:srgbClr val="23527C"/>
                </a:solidFill>
                <a:latin typeface="Arial" panose="020B0604020202020204" pitchFamily="34" charset="0"/>
                <a:hlinkClick r:id="rId8"/>
              </a:rPr>
              <a:t>http://samsunram.meb.k12.tr</a:t>
            </a:r>
            <a:endParaRPr lang="tr-TR" dirty="0"/>
          </a:p>
        </p:txBody>
      </p:sp>
      <p:sp>
        <p:nvSpPr>
          <p:cNvPr id="14" name="Metin kutusu 13"/>
          <p:cNvSpPr txBox="1"/>
          <p:nvPr/>
        </p:nvSpPr>
        <p:spPr>
          <a:xfrm>
            <a:off x="2464440" y="2826487"/>
            <a:ext cx="1378865" cy="369332"/>
          </a:xfrm>
          <a:prstGeom prst="rect">
            <a:avLst/>
          </a:prstGeom>
          <a:noFill/>
        </p:spPr>
        <p:txBody>
          <a:bodyPr wrap="square" rtlCol="0">
            <a:spAutoFit/>
          </a:bodyPr>
          <a:lstStyle/>
          <a:p>
            <a:r>
              <a:rPr lang="tr-TR" i="1" dirty="0" err="1" smtClean="0">
                <a:latin typeface="Segoe UI" panose="020B0502040204020203" pitchFamily="34" charset="0"/>
                <a:ea typeface="Segoe UI" panose="020B0502040204020203" pitchFamily="34" charset="0"/>
                <a:cs typeface="Segoe UI" panose="020B0502040204020203" pitchFamily="34" charset="0"/>
              </a:rPr>
              <a:t>samsunram</a:t>
            </a:r>
            <a:endParaRPr lang="tr-TR" i="1" dirty="0">
              <a:latin typeface="Segoe UI" panose="020B0502040204020203" pitchFamily="34" charset="0"/>
              <a:ea typeface="Segoe UI" panose="020B0502040204020203" pitchFamily="34" charset="0"/>
              <a:cs typeface="Segoe UI" panose="020B0502040204020203" pitchFamily="34" charset="0"/>
            </a:endParaRPr>
          </a:p>
        </p:txBody>
      </p:sp>
      <p:sp>
        <p:nvSpPr>
          <p:cNvPr id="15" name="Metin kutusu 14"/>
          <p:cNvSpPr txBox="1"/>
          <p:nvPr/>
        </p:nvSpPr>
        <p:spPr>
          <a:xfrm>
            <a:off x="5313356" y="2826487"/>
            <a:ext cx="1458680" cy="369332"/>
          </a:xfrm>
          <a:prstGeom prst="rect">
            <a:avLst/>
          </a:prstGeom>
          <a:noFill/>
        </p:spPr>
        <p:txBody>
          <a:bodyPr wrap="square" rtlCol="0">
            <a:spAutoFit/>
          </a:bodyPr>
          <a:lstStyle/>
          <a:p>
            <a:r>
              <a:rPr lang="tr-TR" i="1" dirty="0" err="1" smtClean="0">
                <a:latin typeface="Segoe UI" panose="020B0502040204020203" pitchFamily="34" charset="0"/>
                <a:ea typeface="Segoe UI" panose="020B0502040204020203" pitchFamily="34" charset="0"/>
                <a:cs typeface="Segoe UI" panose="020B0502040204020203" pitchFamily="34" charset="0"/>
              </a:rPr>
              <a:t>samsunram</a:t>
            </a:r>
            <a:endParaRPr lang="tr-TR" i="1" dirty="0">
              <a:latin typeface="Segoe UI" panose="020B0502040204020203" pitchFamily="34" charset="0"/>
              <a:ea typeface="Segoe UI" panose="020B0502040204020203" pitchFamily="34" charset="0"/>
              <a:cs typeface="Segoe UI" panose="020B0502040204020203" pitchFamily="34" charset="0"/>
            </a:endParaRPr>
          </a:p>
        </p:txBody>
      </p:sp>
      <p:sp>
        <p:nvSpPr>
          <p:cNvPr id="16" name="Metin kutusu 15"/>
          <p:cNvSpPr txBox="1"/>
          <p:nvPr/>
        </p:nvSpPr>
        <p:spPr>
          <a:xfrm>
            <a:off x="8266326" y="2851014"/>
            <a:ext cx="1348062" cy="369332"/>
          </a:xfrm>
          <a:prstGeom prst="rect">
            <a:avLst/>
          </a:prstGeom>
          <a:noFill/>
        </p:spPr>
        <p:txBody>
          <a:bodyPr wrap="square" rtlCol="0">
            <a:spAutoFit/>
          </a:bodyPr>
          <a:lstStyle/>
          <a:p>
            <a:r>
              <a:rPr lang="tr-TR" i="1" dirty="0" err="1" smtClean="0">
                <a:latin typeface="Segoe UI" panose="020B0502040204020203" pitchFamily="34" charset="0"/>
                <a:ea typeface="Segoe UI" panose="020B0502040204020203" pitchFamily="34" charset="0"/>
                <a:cs typeface="Segoe UI" panose="020B0502040204020203" pitchFamily="34" charset="0"/>
              </a:rPr>
              <a:t>samsunram</a:t>
            </a:r>
            <a:endParaRPr lang="tr-TR" i="1" dirty="0">
              <a:latin typeface="Segoe UI" panose="020B0502040204020203" pitchFamily="34" charset="0"/>
              <a:ea typeface="Segoe UI" panose="020B0502040204020203" pitchFamily="34" charset="0"/>
              <a:cs typeface="Segoe UI" panose="020B0502040204020203" pitchFamily="34" charset="0"/>
            </a:endParaRPr>
          </a:p>
        </p:txBody>
      </p:sp>
      <p:pic>
        <p:nvPicPr>
          <p:cNvPr id="17" name="Resim 16"/>
          <p:cNvPicPr>
            <a:picLocks noChangeAspect="1"/>
          </p:cNvPicPr>
          <p:nvPr/>
        </p:nvPicPr>
        <p:blipFill>
          <a:blip r:embed="rId9" cstate="print">
            <a:extLst>
              <a:ext uri="{BEBA8EAE-BF5A-486C-A8C5-ECC9F3942E4B}">
                <a14:imgProps xmlns:a14="http://schemas.microsoft.com/office/drawing/2010/main">
                  <a14:imgLayer r:embed="rId10">
                    <a14:imgEffect>
                      <a14:backgroundRemoval t="5233" b="94186" l="9898" r="89420">
                        <a14:foregroundMark x1="33447" y1="22093" x2="33447" y2="22093"/>
                      </a14:backgroundRemoval>
                    </a14:imgEffect>
                  </a14:imgLayer>
                </a14:imgProps>
              </a:ext>
              <a:ext uri="{28A0092B-C50C-407E-A947-70E740481C1C}">
                <a14:useLocalDpi xmlns:a14="http://schemas.microsoft.com/office/drawing/2010/main" val="0"/>
              </a:ext>
            </a:extLst>
          </a:blip>
          <a:stretch>
            <a:fillRect/>
          </a:stretch>
        </p:blipFill>
        <p:spPr>
          <a:xfrm>
            <a:off x="1005873" y="5015108"/>
            <a:ext cx="829879" cy="487165"/>
          </a:xfrm>
          <a:prstGeom prst="rect">
            <a:avLst/>
          </a:prstGeom>
        </p:spPr>
      </p:pic>
      <p:sp>
        <p:nvSpPr>
          <p:cNvPr id="18" name="Metin kutusu 17"/>
          <p:cNvSpPr txBox="1"/>
          <p:nvPr/>
        </p:nvSpPr>
        <p:spPr>
          <a:xfrm>
            <a:off x="2072225" y="5076422"/>
            <a:ext cx="1513556" cy="369332"/>
          </a:xfrm>
          <a:prstGeom prst="rect">
            <a:avLst/>
          </a:prstGeom>
          <a:noFill/>
        </p:spPr>
        <p:txBody>
          <a:bodyPr wrap="none" rtlCol="0">
            <a:spAutoFit/>
          </a:bodyPr>
          <a:lstStyle/>
          <a:p>
            <a:r>
              <a:rPr lang="tr-TR" dirty="0" smtClean="0"/>
              <a:t>362 238 42 44</a:t>
            </a:r>
            <a:endParaRPr lang="tr-TR" dirty="0"/>
          </a:p>
        </p:txBody>
      </p:sp>
    </p:spTree>
    <p:extLst>
      <p:ext uri="{BB962C8B-B14F-4D97-AF65-F5344CB8AC3E}">
        <p14:creationId xmlns:p14="http://schemas.microsoft.com/office/powerpoint/2010/main" val="31770057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bg1">
                <a:lumMod val="75000"/>
              </a:schemeClr>
            </a:gs>
            <a:gs pos="86000">
              <a:schemeClr val="bg1">
                <a:lumMod val="85000"/>
              </a:schemeClr>
            </a:gs>
            <a:gs pos="19000">
              <a:schemeClr val="bg1"/>
            </a:gs>
            <a:gs pos="100000">
              <a:schemeClr val="bg1">
                <a:lumMod val="65000"/>
              </a:schemeClr>
            </a:gs>
          </a:gsLst>
          <a:lin ang="5400000" scaled="0"/>
        </a:gradFill>
        <a:effectLst/>
      </p:bgPr>
    </p:bg>
    <p:spTree>
      <p:nvGrpSpPr>
        <p:cNvPr id="1" name=""/>
        <p:cNvGrpSpPr/>
        <p:nvPr/>
      </p:nvGrpSpPr>
      <p:grpSpPr>
        <a:xfrm>
          <a:off x="0" y="0"/>
          <a:ext cx="0" cy="0"/>
          <a:chOff x="0" y="0"/>
          <a:chExt cx="0" cy="0"/>
        </a:xfrm>
      </p:grpSpPr>
      <p:sp>
        <p:nvSpPr>
          <p:cNvPr id="18" name="Dikdörtgen 17"/>
          <p:cNvSpPr/>
          <p:nvPr/>
        </p:nvSpPr>
        <p:spPr>
          <a:xfrm>
            <a:off x="2407897" y="2601006"/>
            <a:ext cx="1129553" cy="225338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372233" y="2536037"/>
            <a:ext cx="1129553" cy="225338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4939523" y="2572656"/>
            <a:ext cx="1129553" cy="225338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316675" y="2233612"/>
            <a:ext cx="643618" cy="1037318"/>
          </a:xfrm>
          <a:prstGeom prst="ellipse">
            <a:avLst/>
          </a:prstGeom>
          <a:solidFill>
            <a:schemeClr val="bg1">
              <a:lumMod val="75000"/>
            </a:schemeClr>
          </a:solidFill>
          <a:ln>
            <a:noFill/>
          </a:ln>
          <a:effectLst>
            <a:innerShdw blurRad="63500" dist="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rot="569245">
            <a:off x="-471055" y="3324182"/>
            <a:ext cx="9954491" cy="310634"/>
          </a:xfrm>
          <a:prstGeom prst="rect">
            <a:avLst/>
          </a:prstGeom>
          <a:gradFill flip="none" rotWithShape="1">
            <a:gsLst>
              <a:gs pos="0">
                <a:schemeClr val="tx1">
                  <a:alpha val="63000"/>
                </a:schemeClr>
              </a:gs>
              <a:gs pos="77000">
                <a:schemeClr val="bg1">
                  <a:lumMod val="75000"/>
                </a:schemeClr>
              </a:gs>
            </a:gsLst>
            <a:lin ang="0" scaled="1"/>
            <a:tileRect/>
          </a:gradFill>
          <a:ln>
            <a:noFill/>
          </a:ln>
          <a:effectLst>
            <a:softEdge rad="50800"/>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p:cNvGrpSpPr/>
          <p:nvPr/>
        </p:nvGrpSpPr>
        <p:grpSpPr>
          <a:xfrm>
            <a:off x="-471055" y="2572656"/>
            <a:ext cx="10383061" cy="359229"/>
            <a:chOff x="0" y="2572657"/>
            <a:chExt cx="10383061" cy="359229"/>
          </a:xfrm>
        </p:grpSpPr>
        <p:sp>
          <p:nvSpPr>
            <p:cNvPr id="4" name="Dikdörtgen 3"/>
            <p:cNvSpPr/>
            <p:nvPr/>
          </p:nvSpPr>
          <p:spPr>
            <a:xfrm>
              <a:off x="0" y="2601007"/>
              <a:ext cx="9954491" cy="310634"/>
            </a:xfrm>
            <a:prstGeom prst="rect">
              <a:avLst/>
            </a:prstGeom>
            <a:gradFill flip="none" rotWithShape="1">
              <a:gsLst>
                <a:gs pos="0">
                  <a:schemeClr val="tx1"/>
                </a:gs>
                <a:gs pos="76000">
                  <a:schemeClr val="bg1">
                    <a:lumMod val="85000"/>
                  </a:schemeClr>
                </a:gs>
                <a:gs pos="39000">
                  <a:schemeClr val="bg1">
                    <a:lumMod val="95000"/>
                  </a:schemeClr>
                </a:gs>
                <a:gs pos="100000">
                  <a:schemeClr val="tx1">
                    <a:lumMod val="75000"/>
                    <a:lumOff val="25000"/>
                  </a:schemeClr>
                </a:gs>
              </a:gsLst>
              <a:lin ang="5400000" scaled="1"/>
              <a:tileRect/>
            </a:gra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val 4"/>
            <p:cNvSpPr/>
            <p:nvPr/>
          </p:nvSpPr>
          <p:spPr>
            <a:xfrm>
              <a:off x="10243457" y="2572657"/>
              <a:ext cx="139604" cy="359229"/>
            </a:xfrm>
            <a:prstGeom prst="ellipse">
              <a:avLst/>
            </a:prstGeom>
            <a:solidFill>
              <a:schemeClr val="bg1">
                <a:lumMod val="7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3" name="Grup 2"/>
          <p:cNvGrpSpPr/>
          <p:nvPr/>
        </p:nvGrpSpPr>
        <p:grpSpPr>
          <a:xfrm>
            <a:off x="1800548" y="2601006"/>
            <a:ext cx="1723455" cy="2697135"/>
            <a:chOff x="1800548" y="2601006"/>
            <a:chExt cx="1723455" cy="2697135"/>
          </a:xfrm>
        </p:grpSpPr>
        <p:sp>
          <p:nvSpPr>
            <p:cNvPr id="17" name="Serbest Form 16"/>
            <p:cNvSpPr/>
            <p:nvPr/>
          </p:nvSpPr>
          <p:spPr>
            <a:xfrm>
              <a:off x="1800548" y="2601006"/>
              <a:ext cx="1723455" cy="2697135"/>
            </a:xfrm>
            <a:custGeom>
              <a:avLst/>
              <a:gdLst>
                <a:gd name="connsiteX0" fmla="*/ 162295 w 1439877"/>
                <a:gd name="connsiteY0" fmla="*/ 0 h 2474631"/>
                <a:gd name="connsiteX1" fmla="*/ 1439877 w 1439877"/>
                <a:gd name="connsiteY1" fmla="*/ 0 h 2474631"/>
                <a:gd name="connsiteX2" fmla="*/ 1211816 w 1439877"/>
                <a:gd name="connsiteY2" fmla="*/ 228061 h 2474631"/>
                <a:gd name="connsiteX3" fmla="*/ 1211816 w 1439877"/>
                <a:gd name="connsiteY3" fmla="*/ 2474631 h 2474631"/>
                <a:gd name="connsiteX4" fmla="*/ 0 w 1439877"/>
                <a:gd name="connsiteY4" fmla="*/ 2474631 h 2474631"/>
                <a:gd name="connsiteX5" fmla="*/ 0 w 1439877"/>
                <a:gd name="connsiteY5" fmla="*/ 2468535 h 2474631"/>
                <a:gd name="connsiteX6" fmla="*/ 1185573 w 1439877"/>
                <a:gd name="connsiteY6" fmla="*/ 2468535 h 2474631"/>
                <a:gd name="connsiteX7" fmla="*/ 592787 w 1439877"/>
                <a:gd name="connsiteY7" fmla="*/ 2239935 h 2474631"/>
                <a:gd name="connsiteX8" fmla="*/ 0 w 1439877"/>
                <a:gd name="connsiteY8" fmla="*/ 2468535 h 2474631"/>
                <a:gd name="connsiteX9" fmla="*/ 0 w 1439877"/>
                <a:gd name="connsiteY9" fmla="*/ 162295 h 2474631"/>
                <a:gd name="connsiteX10" fmla="*/ 162295 w 1439877"/>
                <a:gd name="connsiteY10" fmla="*/ 0 h 247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9877" h="2474631">
                  <a:moveTo>
                    <a:pt x="162295" y="0"/>
                  </a:moveTo>
                  <a:lnTo>
                    <a:pt x="1439877" y="0"/>
                  </a:lnTo>
                  <a:cubicBezTo>
                    <a:pt x="1313922" y="0"/>
                    <a:pt x="1211816" y="102106"/>
                    <a:pt x="1211816" y="228061"/>
                  </a:cubicBezTo>
                  <a:lnTo>
                    <a:pt x="1211816" y="2474631"/>
                  </a:lnTo>
                  <a:lnTo>
                    <a:pt x="0" y="2474631"/>
                  </a:lnTo>
                  <a:lnTo>
                    <a:pt x="0" y="2468535"/>
                  </a:lnTo>
                  <a:lnTo>
                    <a:pt x="1185573" y="2468535"/>
                  </a:lnTo>
                  <a:lnTo>
                    <a:pt x="592787" y="2239935"/>
                  </a:lnTo>
                  <a:lnTo>
                    <a:pt x="0" y="2468535"/>
                  </a:lnTo>
                  <a:lnTo>
                    <a:pt x="0" y="162295"/>
                  </a:lnTo>
                  <a:cubicBezTo>
                    <a:pt x="0" y="72662"/>
                    <a:pt x="72662" y="0"/>
                    <a:pt x="162295" y="0"/>
                  </a:cubicBezTo>
                  <a:close/>
                </a:path>
              </a:pathLst>
            </a:custGeom>
            <a:gradFill flip="none" rotWithShape="1">
              <a:gsLst>
                <a:gs pos="0">
                  <a:schemeClr val="accent2">
                    <a:lumMod val="20000"/>
                    <a:lumOff val="80000"/>
                  </a:schemeClr>
                </a:gs>
                <a:gs pos="100000">
                  <a:schemeClr val="accent2">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Metin kutusu 18"/>
            <p:cNvSpPr txBox="1"/>
            <p:nvPr/>
          </p:nvSpPr>
          <p:spPr>
            <a:xfrm>
              <a:off x="1800549" y="2712871"/>
              <a:ext cx="1388869" cy="584775"/>
            </a:xfrm>
            <a:prstGeom prst="rect">
              <a:avLst/>
            </a:prstGeom>
            <a:noFill/>
          </p:spPr>
          <p:txBody>
            <a:bodyPr wrap="square" rtlCol="0">
              <a:spAutoFit/>
            </a:bodyPr>
            <a:lstStyle/>
            <a:p>
              <a:pPr algn="ctr"/>
              <a:r>
                <a:rPr lang="tr-TR" sz="1600" b="1" dirty="0" smtClean="0">
                  <a:solidFill>
                    <a:schemeClr val="bg1"/>
                  </a:solidFill>
                  <a:latin typeface="Century Gothic" panose="020B0502020202020204" pitchFamily="34" charset="0"/>
                </a:rPr>
                <a:t>Merkezi Yerleştirme</a:t>
              </a:r>
              <a:endParaRPr lang="tr-TR" sz="1600" b="1" dirty="0">
                <a:solidFill>
                  <a:schemeClr val="bg1"/>
                </a:solidFill>
                <a:latin typeface="Century Gothic" panose="020B0502020202020204" pitchFamily="34" charset="0"/>
              </a:endParaRPr>
            </a:p>
          </p:txBody>
        </p:sp>
        <p:sp>
          <p:nvSpPr>
            <p:cNvPr id="20" name="Metin kutusu 19"/>
            <p:cNvSpPr txBox="1"/>
            <p:nvPr/>
          </p:nvSpPr>
          <p:spPr>
            <a:xfrm>
              <a:off x="1923803" y="3532622"/>
              <a:ext cx="1265615" cy="954107"/>
            </a:xfrm>
            <a:prstGeom prst="rect">
              <a:avLst/>
            </a:prstGeom>
            <a:noFill/>
          </p:spPr>
          <p:txBody>
            <a:bodyPr wrap="square" rtlCol="0">
              <a:spAutoFit/>
            </a:bodyPr>
            <a:lstStyle/>
            <a:p>
              <a:pPr algn="ctr"/>
              <a:r>
                <a:rPr lang="tr-TR" sz="1400" dirty="0" smtClean="0">
                  <a:solidFill>
                    <a:schemeClr val="bg1"/>
                  </a:solidFill>
                </a:rPr>
                <a:t>Merkezi Sistem Sınavı ile Öğrenci Alan Okullar</a:t>
              </a:r>
              <a:endParaRPr lang="tr-TR" sz="1400" dirty="0">
                <a:solidFill>
                  <a:schemeClr val="bg1"/>
                </a:solidFill>
              </a:endParaRPr>
            </a:p>
          </p:txBody>
        </p:sp>
      </p:grpSp>
      <p:sp>
        <p:nvSpPr>
          <p:cNvPr id="11" name="Oval 10"/>
          <p:cNvSpPr/>
          <p:nvPr/>
        </p:nvSpPr>
        <p:spPr>
          <a:xfrm>
            <a:off x="1889355" y="5641211"/>
            <a:ext cx="1506987" cy="213323"/>
          </a:xfrm>
          <a:prstGeom prst="ellipse">
            <a:avLst/>
          </a:prstGeom>
          <a:gradFill>
            <a:gsLst>
              <a:gs pos="0">
                <a:schemeClr val="tx1">
                  <a:alpha val="58000"/>
                  <a:lumMod val="94000"/>
                  <a:lumOff val="6000"/>
                </a:schemeClr>
              </a:gs>
              <a:gs pos="77000">
                <a:schemeClr val="bg1">
                  <a:lumMod val="75000"/>
                </a:schemeClr>
              </a:gs>
            </a:gsLst>
            <a:lin ang="0" scaled="1"/>
          </a:gradFill>
          <a:ln>
            <a:noFill/>
          </a:ln>
          <a:effectLst>
            <a:softEdge rad="50800"/>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8" name="Grup 7"/>
          <p:cNvGrpSpPr/>
          <p:nvPr/>
        </p:nvGrpSpPr>
        <p:grpSpPr>
          <a:xfrm>
            <a:off x="4332174" y="2572656"/>
            <a:ext cx="1723455" cy="2697135"/>
            <a:chOff x="4332174" y="2572656"/>
            <a:chExt cx="1723455" cy="2697135"/>
          </a:xfrm>
        </p:grpSpPr>
        <p:sp>
          <p:nvSpPr>
            <p:cNvPr id="15" name="Serbest Form 14"/>
            <p:cNvSpPr/>
            <p:nvPr/>
          </p:nvSpPr>
          <p:spPr>
            <a:xfrm>
              <a:off x="4332174" y="2572656"/>
              <a:ext cx="1723455" cy="2697135"/>
            </a:xfrm>
            <a:custGeom>
              <a:avLst/>
              <a:gdLst>
                <a:gd name="connsiteX0" fmla="*/ 162295 w 1439877"/>
                <a:gd name="connsiteY0" fmla="*/ 0 h 2474631"/>
                <a:gd name="connsiteX1" fmla="*/ 1439877 w 1439877"/>
                <a:gd name="connsiteY1" fmla="*/ 0 h 2474631"/>
                <a:gd name="connsiteX2" fmla="*/ 1211816 w 1439877"/>
                <a:gd name="connsiteY2" fmla="*/ 228061 h 2474631"/>
                <a:gd name="connsiteX3" fmla="*/ 1211816 w 1439877"/>
                <a:gd name="connsiteY3" fmla="*/ 2474631 h 2474631"/>
                <a:gd name="connsiteX4" fmla="*/ 0 w 1439877"/>
                <a:gd name="connsiteY4" fmla="*/ 2474631 h 2474631"/>
                <a:gd name="connsiteX5" fmla="*/ 0 w 1439877"/>
                <a:gd name="connsiteY5" fmla="*/ 2468535 h 2474631"/>
                <a:gd name="connsiteX6" fmla="*/ 1185573 w 1439877"/>
                <a:gd name="connsiteY6" fmla="*/ 2468535 h 2474631"/>
                <a:gd name="connsiteX7" fmla="*/ 592787 w 1439877"/>
                <a:gd name="connsiteY7" fmla="*/ 2239935 h 2474631"/>
                <a:gd name="connsiteX8" fmla="*/ 0 w 1439877"/>
                <a:gd name="connsiteY8" fmla="*/ 2468535 h 2474631"/>
                <a:gd name="connsiteX9" fmla="*/ 0 w 1439877"/>
                <a:gd name="connsiteY9" fmla="*/ 162295 h 2474631"/>
                <a:gd name="connsiteX10" fmla="*/ 162295 w 1439877"/>
                <a:gd name="connsiteY10" fmla="*/ 0 h 247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9877" h="2474631">
                  <a:moveTo>
                    <a:pt x="162295" y="0"/>
                  </a:moveTo>
                  <a:lnTo>
                    <a:pt x="1439877" y="0"/>
                  </a:lnTo>
                  <a:cubicBezTo>
                    <a:pt x="1313922" y="0"/>
                    <a:pt x="1211816" y="102106"/>
                    <a:pt x="1211816" y="228061"/>
                  </a:cubicBezTo>
                  <a:lnTo>
                    <a:pt x="1211816" y="2474631"/>
                  </a:lnTo>
                  <a:lnTo>
                    <a:pt x="0" y="2474631"/>
                  </a:lnTo>
                  <a:lnTo>
                    <a:pt x="0" y="2468535"/>
                  </a:lnTo>
                  <a:lnTo>
                    <a:pt x="1185573" y="2468535"/>
                  </a:lnTo>
                  <a:lnTo>
                    <a:pt x="592787" y="2239935"/>
                  </a:lnTo>
                  <a:lnTo>
                    <a:pt x="0" y="2468535"/>
                  </a:lnTo>
                  <a:lnTo>
                    <a:pt x="0" y="162295"/>
                  </a:lnTo>
                  <a:cubicBezTo>
                    <a:pt x="0" y="72662"/>
                    <a:pt x="72662" y="0"/>
                    <a:pt x="162295" y="0"/>
                  </a:cubicBezTo>
                  <a:close/>
                </a:path>
              </a:pathLst>
            </a:custGeom>
            <a:gradFill flip="none" rotWithShape="1">
              <a:gsLst>
                <a:gs pos="0">
                  <a:schemeClr val="accent5">
                    <a:lumMod val="40000"/>
                    <a:lumOff val="60000"/>
                  </a:schemeClr>
                </a:gs>
                <a:gs pos="100000">
                  <a:schemeClr val="accent5">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p:cNvSpPr txBox="1"/>
            <p:nvPr/>
          </p:nvSpPr>
          <p:spPr>
            <a:xfrm>
              <a:off x="4332175" y="2684521"/>
              <a:ext cx="1388869" cy="584775"/>
            </a:xfrm>
            <a:prstGeom prst="rect">
              <a:avLst/>
            </a:prstGeom>
            <a:noFill/>
          </p:spPr>
          <p:txBody>
            <a:bodyPr wrap="square" rtlCol="0">
              <a:spAutoFit/>
            </a:bodyPr>
            <a:lstStyle/>
            <a:p>
              <a:pPr algn="ctr"/>
              <a:r>
                <a:rPr lang="tr-TR" sz="1600" b="1" dirty="0" smtClean="0">
                  <a:solidFill>
                    <a:schemeClr val="bg1"/>
                  </a:solidFill>
                  <a:latin typeface="Century Gothic" panose="020B0502020202020204" pitchFamily="34" charset="0"/>
                </a:rPr>
                <a:t>Yerel Yerleştirme</a:t>
              </a:r>
              <a:endParaRPr lang="tr-TR" sz="1600" b="1" dirty="0">
                <a:solidFill>
                  <a:schemeClr val="bg1"/>
                </a:solidFill>
                <a:latin typeface="Century Gothic" panose="020B0502020202020204" pitchFamily="34" charset="0"/>
              </a:endParaRPr>
            </a:p>
          </p:txBody>
        </p:sp>
        <p:sp>
          <p:nvSpPr>
            <p:cNvPr id="21" name="Metin kutusu 20"/>
            <p:cNvSpPr txBox="1"/>
            <p:nvPr/>
          </p:nvSpPr>
          <p:spPr>
            <a:xfrm>
              <a:off x="4455429" y="3504272"/>
              <a:ext cx="1265615" cy="738664"/>
            </a:xfrm>
            <a:prstGeom prst="rect">
              <a:avLst/>
            </a:prstGeom>
            <a:noFill/>
          </p:spPr>
          <p:txBody>
            <a:bodyPr wrap="square" rtlCol="0">
              <a:spAutoFit/>
            </a:bodyPr>
            <a:lstStyle/>
            <a:p>
              <a:pPr algn="ctr"/>
              <a:r>
                <a:rPr lang="tr-TR" sz="1400" dirty="0" smtClean="0">
                  <a:solidFill>
                    <a:schemeClr val="bg1"/>
                  </a:solidFill>
                </a:rPr>
                <a:t>Adrese Dayalı Öğrenci Alan Okullar</a:t>
              </a:r>
              <a:endParaRPr lang="tr-TR" sz="1400" dirty="0">
                <a:solidFill>
                  <a:schemeClr val="bg1"/>
                </a:solidFill>
              </a:endParaRPr>
            </a:p>
          </p:txBody>
        </p:sp>
      </p:grpSp>
      <p:sp>
        <p:nvSpPr>
          <p:cNvPr id="22" name="Oval 21"/>
          <p:cNvSpPr/>
          <p:nvPr/>
        </p:nvSpPr>
        <p:spPr>
          <a:xfrm>
            <a:off x="4440407" y="5672237"/>
            <a:ext cx="1506987" cy="213323"/>
          </a:xfrm>
          <a:prstGeom prst="ellipse">
            <a:avLst/>
          </a:prstGeom>
          <a:gradFill>
            <a:gsLst>
              <a:gs pos="0">
                <a:schemeClr val="tx1">
                  <a:alpha val="58000"/>
                  <a:lumMod val="94000"/>
                  <a:lumOff val="6000"/>
                </a:schemeClr>
              </a:gs>
              <a:gs pos="77000">
                <a:schemeClr val="bg1">
                  <a:lumMod val="75000"/>
                </a:schemeClr>
              </a:gs>
            </a:gsLst>
            <a:lin ang="0" scaled="1"/>
          </a:gradFill>
          <a:ln>
            <a:noFill/>
          </a:ln>
          <a:effectLst>
            <a:softEdge rad="50800"/>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p:cNvGrpSpPr/>
          <p:nvPr/>
        </p:nvGrpSpPr>
        <p:grpSpPr>
          <a:xfrm>
            <a:off x="6764884" y="2536037"/>
            <a:ext cx="1723455" cy="2697135"/>
            <a:chOff x="6764884" y="2536037"/>
            <a:chExt cx="1723455" cy="2697135"/>
          </a:xfrm>
        </p:grpSpPr>
        <p:sp>
          <p:nvSpPr>
            <p:cNvPr id="24" name="Serbest Form 23"/>
            <p:cNvSpPr/>
            <p:nvPr/>
          </p:nvSpPr>
          <p:spPr>
            <a:xfrm>
              <a:off x="6764884" y="2536037"/>
              <a:ext cx="1723455" cy="2697135"/>
            </a:xfrm>
            <a:custGeom>
              <a:avLst/>
              <a:gdLst>
                <a:gd name="connsiteX0" fmla="*/ 162295 w 1439877"/>
                <a:gd name="connsiteY0" fmla="*/ 0 h 2474631"/>
                <a:gd name="connsiteX1" fmla="*/ 1439877 w 1439877"/>
                <a:gd name="connsiteY1" fmla="*/ 0 h 2474631"/>
                <a:gd name="connsiteX2" fmla="*/ 1211816 w 1439877"/>
                <a:gd name="connsiteY2" fmla="*/ 228061 h 2474631"/>
                <a:gd name="connsiteX3" fmla="*/ 1211816 w 1439877"/>
                <a:gd name="connsiteY3" fmla="*/ 2474631 h 2474631"/>
                <a:gd name="connsiteX4" fmla="*/ 0 w 1439877"/>
                <a:gd name="connsiteY4" fmla="*/ 2474631 h 2474631"/>
                <a:gd name="connsiteX5" fmla="*/ 0 w 1439877"/>
                <a:gd name="connsiteY5" fmla="*/ 2468535 h 2474631"/>
                <a:gd name="connsiteX6" fmla="*/ 1185573 w 1439877"/>
                <a:gd name="connsiteY6" fmla="*/ 2468535 h 2474631"/>
                <a:gd name="connsiteX7" fmla="*/ 592787 w 1439877"/>
                <a:gd name="connsiteY7" fmla="*/ 2239935 h 2474631"/>
                <a:gd name="connsiteX8" fmla="*/ 0 w 1439877"/>
                <a:gd name="connsiteY8" fmla="*/ 2468535 h 2474631"/>
                <a:gd name="connsiteX9" fmla="*/ 0 w 1439877"/>
                <a:gd name="connsiteY9" fmla="*/ 162295 h 2474631"/>
                <a:gd name="connsiteX10" fmla="*/ 162295 w 1439877"/>
                <a:gd name="connsiteY10" fmla="*/ 0 h 247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9877" h="2474631">
                  <a:moveTo>
                    <a:pt x="162295" y="0"/>
                  </a:moveTo>
                  <a:lnTo>
                    <a:pt x="1439877" y="0"/>
                  </a:lnTo>
                  <a:cubicBezTo>
                    <a:pt x="1313922" y="0"/>
                    <a:pt x="1211816" y="102106"/>
                    <a:pt x="1211816" y="228061"/>
                  </a:cubicBezTo>
                  <a:lnTo>
                    <a:pt x="1211816" y="2474631"/>
                  </a:lnTo>
                  <a:lnTo>
                    <a:pt x="0" y="2474631"/>
                  </a:lnTo>
                  <a:lnTo>
                    <a:pt x="0" y="2468535"/>
                  </a:lnTo>
                  <a:lnTo>
                    <a:pt x="1185573" y="2468535"/>
                  </a:lnTo>
                  <a:lnTo>
                    <a:pt x="592787" y="2239935"/>
                  </a:lnTo>
                  <a:lnTo>
                    <a:pt x="0" y="2468535"/>
                  </a:lnTo>
                  <a:lnTo>
                    <a:pt x="0" y="162295"/>
                  </a:lnTo>
                  <a:cubicBezTo>
                    <a:pt x="0" y="72662"/>
                    <a:pt x="72662" y="0"/>
                    <a:pt x="162295" y="0"/>
                  </a:cubicBezTo>
                  <a:close/>
                </a:path>
              </a:pathLst>
            </a:custGeom>
            <a:gradFill flip="none" rotWithShape="1">
              <a:gsLst>
                <a:gs pos="0">
                  <a:schemeClr val="accent6">
                    <a:lumMod val="40000"/>
                    <a:lumOff val="60000"/>
                  </a:schemeClr>
                </a:gs>
                <a:gs pos="100000">
                  <a:schemeClr val="accent6">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Metin kutusu 24"/>
            <p:cNvSpPr txBox="1"/>
            <p:nvPr/>
          </p:nvSpPr>
          <p:spPr>
            <a:xfrm>
              <a:off x="6764885" y="2647902"/>
              <a:ext cx="1388869" cy="584775"/>
            </a:xfrm>
            <a:prstGeom prst="rect">
              <a:avLst/>
            </a:prstGeom>
            <a:noFill/>
          </p:spPr>
          <p:txBody>
            <a:bodyPr wrap="square" rtlCol="0">
              <a:spAutoFit/>
            </a:bodyPr>
            <a:lstStyle/>
            <a:p>
              <a:pPr algn="ctr"/>
              <a:r>
                <a:rPr lang="tr-TR" sz="1600" b="1" dirty="0" smtClean="0">
                  <a:solidFill>
                    <a:schemeClr val="bg1"/>
                  </a:solidFill>
                  <a:latin typeface="Century Gothic" panose="020B0502020202020204" pitchFamily="34" charset="0"/>
                </a:rPr>
                <a:t>Yetenek Sınavı</a:t>
              </a:r>
              <a:endParaRPr lang="tr-TR" sz="1600" b="1" dirty="0">
                <a:solidFill>
                  <a:schemeClr val="bg1"/>
                </a:solidFill>
                <a:latin typeface="Century Gothic" panose="020B0502020202020204" pitchFamily="34" charset="0"/>
              </a:endParaRPr>
            </a:p>
          </p:txBody>
        </p:sp>
        <p:sp>
          <p:nvSpPr>
            <p:cNvPr id="26" name="Metin kutusu 25"/>
            <p:cNvSpPr txBox="1"/>
            <p:nvPr/>
          </p:nvSpPr>
          <p:spPr>
            <a:xfrm>
              <a:off x="6888139" y="3467653"/>
              <a:ext cx="1265615" cy="738664"/>
            </a:xfrm>
            <a:prstGeom prst="rect">
              <a:avLst/>
            </a:prstGeom>
            <a:noFill/>
          </p:spPr>
          <p:txBody>
            <a:bodyPr wrap="square" rtlCol="0">
              <a:spAutoFit/>
            </a:bodyPr>
            <a:lstStyle/>
            <a:p>
              <a:pPr algn="ctr"/>
              <a:r>
                <a:rPr lang="tr-TR" sz="1400" dirty="0" smtClean="0">
                  <a:solidFill>
                    <a:schemeClr val="bg1"/>
                  </a:solidFill>
                </a:rPr>
                <a:t>Yetenek Sınavı İle Öğrenci Alan Okullar</a:t>
              </a:r>
              <a:endParaRPr lang="tr-TR" sz="1400" dirty="0">
                <a:solidFill>
                  <a:schemeClr val="bg1"/>
                </a:solidFill>
              </a:endParaRPr>
            </a:p>
          </p:txBody>
        </p:sp>
      </p:grpSp>
      <p:sp>
        <p:nvSpPr>
          <p:cNvPr id="27" name="Oval 26"/>
          <p:cNvSpPr/>
          <p:nvPr/>
        </p:nvSpPr>
        <p:spPr>
          <a:xfrm>
            <a:off x="6873117" y="5683915"/>
            <a:ext cx="1506987" cy="213323"/>
          </a:xfrm>
          <a:prstGeom prst="ellipse">
            <a:avLst/>
          </a:prstGeom>
          <a:gradFill>
            <a:gsLst>
              <a:gs pos="0">
                <a:schemeClr val="tx1">
                  <a:alpha val="58000"/>
                  <a:lumMod val="94000"/>
                  <a:lumOff val="6000"/>
                </a:schemeClr>
              </a:gs>
              <a:gs pos="77000">
                <a:schemeClr val="bg1">
                  <a:lumMod val="75000"/>
                </a:schemeClr>
              </a:gs>
            </a:gsLst>
            <a:lin ang="0" scaled="1"/>
          </a:gradFill>
          <a:ln>
            <a:noFill/>
          </a:ln>
          <a:effectLst>
            <a:softEdge rad="50800"/>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46095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ppt_w/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ppt_w</p:attrName>
                                        </p:attrNameLst>
                                      </p:cBhvr>
                                      <p:tavLst>
                                        <p:tav tm="0">
                                          <p:val>
                                            <p:fltVal val="0"/>
                                          </p:val>
                                        </p:tav>
                                        <p:tav tm="100000">
                                          <p:val>
                                            <p:strVal val="#ppt_w"/>
                                          </p:val>
                                        </p:tav>
                                      </p:tavLst>
                                    </p:anim>
                                    <p:anim calcmode="lin" valueType="num">
                                      <p:cBhvr>
                                        <p:cTn id="10" dur="500" fill="hold"/>
                                        <p:tgtEl>
                                          <p:spTgt spid="7"/>
                                        </p:tgtEl>
                                        <p:attrNameLst>
                                          <p:attrName>ppt_h</p:attrName>
                                        </p:attrNameLst>
                                      </p:cBhvr>
                                      <p:tavLst>
                                        <p:tav tm="0">
                                          <p:val>
                                            <p:strVal val="#ppt_h"/>
                                          </p:val>
                                        </p:tav>
                                        <p:tav tm="100000">
                                          <p:val>
                                            <p:strVal val="#ppt_h"/>
                                          </p:val>
                                        </p:tav>
                                      </p:tavLst>
                                    </p:anim>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500"/>
                            </p:stCondLst>
                            <p:childTnLst>
                              <p:par>
                                <p:cTn id="15" presetID="17"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
                                          </p:val>
                                        </p:tav>
                                        <p:tav tm="100000">
                                          <p:val>
                                            <p:strVal val="#ppt_x"/>
                                          </p:val>
                                        </p:tav>
                                      </p:tavLst>
                                    </p:anim>
                                    <p:anim calcmode="lin" valueType="num">
                                      <p:cBhvr>
                                        <p:cTn id="18" dur="500" fill="hold"/>
                                        <p:tgtEl>
                                          <p:spTgt spid="3"/>
                                        </p:tgtEl>
                                        <p:attrNameLst>
                                          <p:attrName>ppt_y</p:attrName>
                                        </p:attrNameLst>
                                      </p:cBhvr>
                                      <p:tavLst>
                                        <p:tav tm="0">
                                          <p:val>
                                            <p:strVal val="#ppt_y+#ppt_h/2"/>
                                          </p:val>
                                        </p:tav>
                                        <p:tav tm="100000">
                                          <p:val>
                                            <p:strVal val="#ppt_y"/>
                                          </p:val>
                                        </p:tav>
                                      </p:tavLst>
                                    </p:anim>
                                    <p:anim calcmode="lin" valueType="num">
                                      <p:cBhvr>
                                        <p:cTn id="19" dur="500" fill="hold"/>
                                        <p:tgtEl>
                                          <p:spTgt spid="3"/>
                                        </p:tgtEl>
                                        <p:attrNameLst>
                                          <p:attrName>ppt_w</p:attrName>
                                        </p:attrNameLst>
                                      </p:cBhvr>
                                      <p:tavLst>
                                        <p:tav tm="0">
                                          <p:val>
                                            <p:strVal val="#ppt_w"/>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par>
                          <p:cTn id="21" fill="hold">
                            <p:stCondLst>
                              <p:cond delay="1000"/>
                            </p:stCondLst>
                            <p:childTnLst>
                              <p:par>
                                <p:cTn id="22" presetID="17"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
                                          </p:val>
                                        </p:tav>
                                        <p:tav tm="100000">
                                          <p:val>
                                            <p:strVal val="#ppt_x"/>
                                          </p:val>
                                        </p:tav>
                                      </p:tavLst>
                                    </p:anim>
                                    <p:anim calcmode="lin" valueType="num">
                                      <p:cBhvr>
                                        <p:cTn id="25" dur="500" fill="hold"/>
                                        <p:tgtEl>
                                          <p:spTgt spid="18"/>
                                        </p:tgtEl>
                                        <p:attrNameLst>
                                          <p:attrName>ppt_y</p:attrName>
                                        </p:attrNameLst>
                                      </p:cBhvr>
                                      <p:tavLst>
                                        <p:tav tm="0">
                                          <p:val>
                                            <p:strVal val="#ppt_y-#ppt_h/2"/>
                                          </p:val>
                                        </p:tav>
                                        <p:tav tm="100000">
                                          <p:val>
                                            <p:strVal val="#ppt_y"/>
                                          </p:val>
                                        </p:tav>
                                      </p:tavLst>
                                    </p:anim>
                                    <p:anim calcmode="lin" valueType="num">
                                      <p:cBhvr>
                                        <p:cTn id="26" dur="500" fill="hold"/>
                                        <p:tgtEl>
                                          <p:spTgt spid="18"/>
                                        </p:tgtEl>
                                        <p:attrNameLst>
                                          <p:attrName>ppt_w</p:attrName>
                                        </p:attrNameLst>
                                      </p:cBhvr>
                                      <p:tavLst>
                                        <p:tav tm="0">
                                          <p:val>
                                            <p:strVal val="#ppt_w"/>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000"/>
                            </p:stCondLst>
                            <p:childTnLst>
                              <p:par>
                                <p:cTn id="33" presetID="17" presetClass="entr" presetSubtype="4"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ppt_x</p:attrName>
                                        </p:attrNameLst>
                                      </p:cBhvr>
                                      <p:tavLst>
                                        <p:tav tm="0">
                                          <p:val>
                                            <p:strVal val="#ppt_x"/>
                                          </p:val>
                                        </p:tav>
                                        <p:tav tm="100000">
                                          <p:val>
                                            <p:strVal val="#ppt_x"/>
                                          </p:val>
                                        </p:tav>
                                      </p:tavLst>
                                    </p:anim>
                                    <p:anim calcmode="lin" valueType="num">
                                      <p:cBhvr>
                                        <p:cTn id="36" dur="500" fill="hold"/>
                                        <p:tgtEl>
                                          <p:spTgt spid="8"/>
                                        </p:tgtEl>
                                        <p:attrNameLst>
                                          <p:attrName>ppt_y</p:attrName>
                                        </p:attrNameLst>
                                      </p:cBhvr>
                                      <p:tavLst>
                                        <p:tav tm="0">
                                          <p:val>
                                            <p:strVal val="#ppt_y+#ppt_h/2"/>
                                          </p:val>
                                        </p:tav>
                                        <p:tav tm="100000">
                                          <p:val>
                                            <p:strVal val="#ppt_y"/>
                                          </p:val>
                                        </p:tav>
                                      </p:tavLst>
                                    </p:anim>
                                    <p:anim calcmode="lin" valueType="num">
                                      <p:cBhvr>
                                        <p:cTn id="37" dur="500" fill="hold"/>
                                        <p:tgtEl>
                                          <p:spTgt spid="8"/>
                                        </p:tgtEl>
                                        <p:attrNameLst>
                                          <p:attrName>ppt_w</p:attrName>
                                        </p:attrNameLst>
                                      </p:cBhvr>
                                      <p:tavLst>
                                        <p:tav tm="0">
                                          <p:val>
                                            <p:strVal val="#ppt_w"/>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childTnLst>
                                </p:cTn>
                              </p:par>
                            </p:childTnLst>
                          </p:cTn>
                        </p:par>
                        <p:par>
                          <p:cTn id="39" fill="hold">
                            <p:stCondLst>
                              <p:cond delay="2500"/>
                            </p:stCondLst>
                            <p:childTnLst>
                              <p:par>
                                <p:cTn id="40" presetID="17" presetClass="entr" presetSubtype="1"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ppt_x</p:attrName>
                                        </p:attrNameLst>
                                      </p:cBhvr>
                                      <p:tavLst>
                                        <p:tav tm="0">
                                          <p:val>
                                            <p:strVal val="#ppt_x"/>
                                          </p:val>
                                        </p:tav>
                                        <p:tav tm="100000">
                                          <p:val>
                                            <p:strVal val="#ppt_x"/>
                                          </p:val>
                                        </p:tav>
                                      </p:tavLst>
                                    </p:anim>
                                    <p:anim calcmode="lin" valueType="num">
                                      <p:cBhvr>
                                        <p:cTn id="43" dur="500" fill="hold"/>
                                        <p:tgtEl>
                                          <p:spTgt spid="14"/>
                                        </p:tgtEl>
                                        <p:attrNameLst>
                                          <p:attrName>ppt_y</p:attrName>
                                        </p:attrNameLst>
                                      </p:cBhvr>
                                      <p:tavLst>
                                        <p:tav tm="0">
                                          <p:val>
                                            <p:strVal val="#ppt_y-#ppt_h/2"/>
                                          </p:val>
                                        </p:tav>
                                        <p:tav tm="100000">
                                          <p:val>
                                            <p:strVal val="#ppt_y"/>
                                          </p:val>
                                        </p:tav>
                                      </p:tavLst>
                                    </p:anim>
                                    <p:anim calcmode="lin" valueType="num">
                                      <p:cBhvr>
                                        <p:cTn id="44" dur="500" fill="hold"/>
                                        <p:tgtEl>
                                          <p:spTgt spid="14"/>
                                        </p:tgtEl>
                                        <p:attrNameLst>
                                          <p:attrName>ppt_w</p:attrName>
                                        </p:attrNameLst>
                                      </p:cBhvr>
                                      <p:tavLst>
                                        <p:tav tm="0">
                                          <p:val>
                                            <p:strVal val="#ppt_w"/>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par>
                          <p:cTn id="50" fill="hold">
                            <p:stCondLst>
                              <p:cond delay="3500"/>
                            </p:stCondLst>
                            <p:childTnLst>
                              <p:par>
                                <p:cTn id="51" presetID="17" presetClass="entr" presetSubtype="4"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ppt_x</p:attrName>
                                        </p:attrNameLst>
                                      </p:cBhvr>
                                      <p:tavLst>
                                        <p:tav tm="0">
                                          <p:val>
                                            <p:strVal val="#ppt_x"/>
                                          </p:val>
                                        </p:tav>
                                        <p:tav tm="100000">
                                          <p:val>
                                            <p:strVal val="#ppt_x"/>
                                          </p:val>
                                        </p:tav>
                                      </p:tavLst>
                                    </p:anim>
                                    <p:anim calcmode="lin" valueType="num">
                                      <p:cBhvr>
                                        <p:cTn id="54" dur="500" fill="hold"/>
                                        <p:tgtEl>
                                          <p:spTgt spid="10"/>
                                        </p:tgtEl>
                                        <p:attrNameLst>
                                          <p:attrName>ppt_y</p:attrName>
                                        </p:attrNameLst>
                                      </p:cBhvr>
                                      <p:tavLst>
                                        <p:tav tm="0">
                                          <p:val>
                                            <p:strVal val="#ppt_y+#ppt_h/2"/>
                                          </p:val>
                                        </p:tav>
                                        <p:tav tm="100000">
                                          <p:val>
                                            <p:strVal val="#ppt_y"/>
                                          </p:val>
                                        </p:tav>
                                      </p:tavLst>
                                    </p:anim>
                                    <p:anim calcmode="lin" valueType="num">
                                      <p:cBhvr>
                                        <p:cTn id="55" dur="500" fill="hold"/>
                                        <p:tgtEl>
                                          <p:spTgt spid="10"/>
                                        </p:tgtEl>
                                        <p:attrNameLst>
                                          <p:attrName>ppt_w</p:attrName>
                                        </p:attrNameLst>
                                      </p:cBhvr>
                                      <p:tavLst>
                                        <p:tav tm="0">
                                          <p:val>
                                            <p:strVal val="#ppt_w"/>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childTnLst>
                                </p:cTn>
                              </p:par>
                            </p:childTnLst>
                          </p:cTn>
                        </p:par>
                        <p:par>
                          <p:cTn id="57" fill="hold">
                            <p:stCondLst>
                              <p:cond delay="4000"/>
                            </p:stCondLst>
                            <p:childTnLst>
                              <p:par>
                                <p:cTn id="58" presetID="17" presetClass="entr" presetSubtype="1"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ppt_x</p:attrName>
                                        </p:attrNameLst>
                                      </p:cBhvr>
                                      <p:tavLst>
                                        <p:tav tm="0">
                                          <p:val>
                                            <p:strVal val="#ppt_x"/>
                                          </p:val>
                                        </p:tav>
                                        <p:tav tm="100000">
                                          <p:val>
                                            <p:strVal val="#ppt_x"/>
                                          </p:val>
                                        </p:tav>
                                      </p:tavLst>
                                    </p:anim>
                                    <p:anim calcmode="lin" valueType="num">
                                      <p:cBhvr>
                                        <p:cTn id="61" dur="500" fill="hold"/>
                                        <p:tgtEl>
                                          <p:spTgt spid="23"/>
                                        </p:tgtEl>
                                        <p:attrNameLst>
                                          <p:attrName>ppt_y</p:attrName>
                                        </p:attrNameLst>
                                      </p:cBhvr>
                                      <p:tavLst>
                                        <p:tav tm="0">
                                          <p:val>
                                            <p:strVal val="#ppt_y-#ppt_h/2"/>
                                          </p:val>
                                        </p:tav>
                                        <p:tav tm="100000">
                                          <p:val>
                                            <p:strVal val="#ppt_y"/>
                                          </p:val>
                                        </p:tav>
                                      </p:tavLst>
                                    </p:anim>
                                    <p:anim calcmode="lin" valueType="num">
                                      <p:cBhvr>
                                        <p:cTn id="62" dur="500" fill="hold"/>
                                        <p:tgtEl>
                                          <p:spTgt spid="23"/>
                                        </p:tgtEl>
                                        <p:attrNameLst>
                                          <p:attrName>ppt_w</p:attrName>
                                        </p:attrNameLst>
                                      </p:cBhvr>
                                      <p:tavLst>
                                        <p:tav tm="0">
                                          <p:val>
                                            <p:strVal val="#ppt_w"/>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childTnLst>
                                </p:cTn>
                              </p:par>
                            </p:childTnLst>
                          </p:cTn>
                        </p:par>
                        <p:par>
                          <p:cTn id="64" fill="hold">
                            <p:stCondLst>
                              <p:cond delay="4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14" grpId="0" animBg="1"/>
      <p:bldP spid="9" grpId="0" animBg="1"/>
      <p:bldP spid="11" grpId="0" animBg="1"/>
      <p:bldP spid="22"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bg1">
                <a:lumMod val="75000"/>
              </a:schemeClr>
            </a:gs>
            <a:gs pos="86000">
              <a:schemeClr val="bg1">
                <a:lumMod val="85000"/>
              </a:schemeClr>
            </a:gs>
            <a:gs pos="19000">
              <a:schemeClr val="bg1"/>
            </a:gs>
            <a:gs pos="100000">
              <a:schemeClr val="bg1">
                <a:lumMod val="65000"/>
              </a:schemeClr>
            </a:gs>
          </a:gsLst>
          <a:lin ang="5400000" scaled="0"/>
        </a:gradFill>
        <a:effectLst/>
      </p:bgPr>
    </p:bg>
    <p:spTree>
      <p:nvGrpSpPr>
        <p:cNvPr id="1" name=""/>
        <p:cNvGrpSpPr/>
        <p:nvPr/>
      </p:nvGrpSpPr>
      <p:grpSpPr>
        <a:xfrm>
          <a:off x="0" y="0"/>
          <a:ext cx="0" cy="0"/>
          <a:chOff x="0" y="0"/>
          <a:chExt cx="0" cy="0"/>
        </a:xfrm>
      </p:grpSpPr>
      <p:grpSp>
        <p:nvGrpSpPr>
          <p:cNvPr id="122" name="Grup 121"/>
          <p:cNvGrpSpPr/>
          <p:nvPr/>
        </p:nvGrpSpPr>
        <p:grpSpPr>
          <a:xfrm>
            <a:off x="3118630" y="3401757"/>
            <a:ext cx="4235826" cy="3573868"/>
            <a:chOff x="2737021" y="3734824"/>
            <a:chExt cx="4235826" cy="3573868"/>
          </a:xfrm>
        </p:grpSpPr>
        <p:grpSp>
          <p:nvGrpSpPr>
            <p:cNvPr id="84" name="Grup 83"/>
            <p:cNvGrpSpPr/>
            <p:nvPr/>
          </p:nvGrpSpPr>
          <p:grpSpPr>
            <a:xfrm>
              <a:off x="2737021" y="3734824"/>
              <a:ext cx="2465174" cy="2567122"/>
              <a:chOff x="2737021" y="3734823"/>
              <a:chExt cx="1995614" cy="2405356"/>
            </a:xfrm>
            <a:scene3d>
              <a:camera prst="isometricTopUp"/>
              <a:lightRig rig="threePt" dir="t"/>
            </a:scene3d>
          </p:grpSpPr>
          <p:grpSp>
            <p:nvGrpSpPr>
              <p:cNvPr id="41" name="Grup 40"/>
              <p:cNvGrpSpPr/>
              <p:nvPr/>
            </p:nvGrpSpPr>
            <p:grpSpPr>
              <a:xfrm>
                <a:off x="2737021" y="3734823"/>
                <a:ext cx="1995614" cy="400110"/>
                <a:chOff x="2737021" y="3734824"/>
                <a:chExt cx="1995614" cy="400110"/>
              </a:xfrm>
            </p:grpSpPr>
            <p:sp>
              <p:nvSpPr>
                <p:cNvPr id="34" name="Oval 33"/>
                <p:cNvSpPr/>
                <p:nvPr/>
              </p:nvSpPr>
              <p:spPr>
                <a:xfrm>
                  <a:off x="321275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A</a:t>
                  </a:r>
                </a:p>
              </p:txBody>
            </p:sp>
            <p:sp>
              <p:nvSpPr>
                <p:cNvPr id="35" name="Oval 34"/>
                <p:cNvSpPr/>
                <p:nvPr/>
              </p:nvSpPr>
              <p:spPr>
                <a:xfrm>
                  <a:off x="360817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B</a:t>
                  </a:r>
                </a:p>
              </p:txBody>
            </p:sp>
            <p:sp>
              <p:nvSpPr>
                <p:cNvPr id="36" name="Oval 35"/>
                <p:cNvSpPr/>
                <p:nvPr/>
              </p:nvSpPr>
              <p:spPr>
                <a:xfrm>
                  <a:off x="400358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C</a:t>
                  </a:r>
                  <a:endParaRPr lang="tr-TR" sz="1600" dirty="0">
                    <a:solidFill>
                      <a:schemeClr val="accent2">
                        <a:lumMod val="75000"/>
                      </a:schemeClr>
                    </a:solidFill>
                  </a:endParaRPr>
                </a:p>
              </p:txBody>
            </p:sp>
            <p:sp>
              <p:nvSpPr>
                <p:cNvPr id="37" name="Oval 36"/>
                <p:cNvSpPr/>
                <p:nvPr/>
              </p:nvSpPr>
              <p:spPr>
                <a:xfrm>
                  <a:off x="439900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D</a:t>
                  </a:r>
                  <a:endParaRPr lang="tr-TR" sz="1600" dirty="0">
                    <a:solidFill>
                      <a:schemeClr val="accent2">
                        <a:lumMod val="75000"/>
                      </a:schemeClr>
                    </a:solidFill>
                  </a:endParaRPr>
                </a:p>
              </p:txBody>
            </p:sp>
            <p:sp>
              <p:nvSpPr>
                <p:cNvPr id="40" name="Metin kutusu 39"/>
                <p:cNvSpPr txBox="1"/>
                <p:nvPr/>
              </p:nvSpPr>
              <p:spPr>
                <a:xfrm>
                  <a:off x="2737021" y="3734824"/>
                  <a:ext cx="642553" cy="400110"/>
                </a:xfrm>
                <a:prstGeom prst="rect">
                  <a:avLst/>
                </a:prstGeom>
                <a:noFill/>
              </p:spPr>
              <p:txBody>
                <a:bodyPr wrap="square" rtlCol="0">
                  <a:spAutoFit/>
                </a:bodyPr>
                <a:lstStyle/>
                <a:p>
                  <a:r>
                    <a:rPr lang="tr-TR" sz="2000" dirty="0" smtClean="0">
                      <a:solidFill>
                        <a:schemeClr val="accent2">
                          <a:lumMod val="75000"/>
                        </a:schemeClr>
                      </a:solidFill>
                    </a:rPr>
                    <a:t>20</a:t>
                  </a:r>
                  <a:r>
                    <a:rPr lang="tr-TR" dirty="0" smtClean="0">
                      <a:solidFill>
                        <a:schemeClr val="accent2">
                          <a:lumMod val="75000"/>
                        </a:schemeClr>
                      </a:solidFill>
                    </a:rPr>
                    <a:t>.</a:t>
                  </a:r>
                  <a:endParaRPr lang="tr-TR" dirty="0">
                    <a:solidFill>
                      <a:schemeClr val="accent2">
                        <a:lumMod val="75000"/>
                      </a:schemeClr>
                    </a:solidFill>
                  </a:endParaRPr>
                </a:p>
              </p:txBody>
            </p:sp>
          </p:grpSp>
          <p:grpSp>
            <p:nvGrpSpPr>
              <p:cNvPr id="42" name="Grup 41"/>
              <p:cNvGrpSpPr/>
              <p:nvPr/>
            </p:nvGrpSpPr>
            <p:grpSpPr>
              <a:xfrm>
                <a:off x="2737021" y="4134934"/>
                <a:ext cx="1995614" cy="400110"/>
                <a:chOff x="2737021" y="3734824"/>
                <a:chExt cx="1995614" cy="400110"/>
              </a:xfrm>
            </p:grpSpPr>
            <p:sp>
              <p:nvSpPr>
                <p:cNvPr id="43" name="Oval 42"/>
                <p:cNvSpPr/>
                <p:nvPr/>
              </p:nvSpPr>
              <p:spPr>
                <a:xfrm>
                  <a:off x="321275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A</a:t>
                  </a:r>
                </a:p>
              </p:txBody>
            </p:sp>
            <p:sp>
              <p:nvSpPr>
                <p:cNvPr id="44" name="Oval 43"/>
                <p:cNvSpPr/>
                <p:nvPr/>
              </p:nvSpPr>
              <p:spPr>
                <a:xfrm>
                  <a:off x="360817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B</a:t>
                  </a:r>
                </a:p>
              </p:txBody>
            </p:sp>
            <p:sp>
              <p:nvSpPr>
                <p:cNvPr id="45" name="Oval 44"/>
                <p:cNvSpPr/>
                <p:nvPr/>
              </p:nvSpPr>
              <p:spPr>
                <a:xfrm>
                  <a:off x="400358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C</a:t>
                  </a:r>
                  <a:endParaRPr lang="tr-TR" sz="1600" dirty="0">
                    <a:solidFill>
                      <a:schemeClr val="accent2">
                        <a:lumMod val="75000"/>
                      </a:schemeClr>
                    </a:solidFill>
                  </a:endParaRPr>
                </a:p>
              </p:txBody>
            </p:sp>
            <p:sp>
              <p:nvSpPr>
                <p:cNvPr id="46" name="Oval 45"/>
                <p:cNvSpPr/>
                <p:nvPr/>
              </p:nvSpPr>
              <p:spPr>
                <a:xfrm>
                  <a:off x="439900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D</a:t>
                  </a:r>
                  <a:endParaRPr lang="tr-TR" sz="1600" dirty="0">
                    <a:solidFill>
                      <a:schemeClr val="accent2">
                        <a:lumMod val="75000"/>
                      </a:schemeClr>
                    </a:solidFill>
                  </a:endParaRPr>
                </a:p>
              </p:txBody>
            </p:sp>
            <p:sp>
              <p:nvSpPr>
                <p:cNvPr id="47" name="Metin kutusu 46"/>
                <p:cNvSpPr txBox="1"/>
                <p:nvPr/>
              </p:nvSpPr>
              <p:spPr>
                <a:xfrm>
                  <a:off x="2737021" y="3734824"/>
                  <a:ext cx="642553" cy="400110"/>
                </a:xfrm>
                <a:prstGeom prst="rect">
                  <a:avLst/>
                </a:prstGeom>
                <a:noFill/>
              </p:spPr>
              <p:txBody>
                <a:bodyPr wrap="square" rtlCol="0">
                  <a:spAutoFit/>
                </a:bodyPr>
                <a:lstStyle/>
                <a:p>
                  <a:r>
                    <a:rPr lang="tr-TR" sz="2000" dirty="0" smtClean="0">
                      <a:solidFill>
                        <a:schemeClr val="accent2">
                          <a:lumMod val="75000"/>
                        </a:schemeClr>
                      </a:solidFill>
                    </a:rPr>
                    <a:t>21</a:t>
                  </a:r>
                  <a:r>
                    <a:rPr lang="tr-TR" dirty="0" smtClean="0">
                      <a:solidFill>
                        <a:schemeClr val="accent2">
                          <a:lumMod val="75000"/>
                        </a:schemeClr>
                      </a:solidFill>
                    </a:rPr>
                    <a:t>.</a:t>
                  </a:r>
                  <a:endParaRPr lang="tr-TR" dirty="0">
                    <a:solidFill>
                      <a:schemeClr val="accent2">
                        <a:lumMod val="75000"/>
                      </a:schemeClr>
                    </a:solidFill>
                  </a:endParaRPr>
                </a:p>
              </p:txBody>
            </p:sp>
          </p:grpSp>
          <p:grpSp>
            <p:nvGrpSpPr>
              <p:cNvPr id="60" name="Grup 59"/>
              <p:cNvGrpSpPr/>
              <p:nvPr/>
            </p:nvGrpSpPr>
            <p:grpSpPr>
              <a:xfrm>
                <a:off x="2737021" y="4517991"/>
                <a:ext cx="1995614" cy="400110"/>
                <a:chOff x="2737021" y="3734824"/>
                <a:chExt cx="1995614" cy="400110"/>
              </a:xfrm>
            </p:grpSpPr>
            <p:sp>
              <p:nvSpPr>
                <p:cNvPr id="61" name="Oval 60"/>
                <p:cNvSpPr/>
                <p:nvPr/>
              </p:nvSpPr>
              <p:spPr>
                <a:xfrm>
                  <a:off x="321275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A</a:t>
                  </a:r>
                </a:p>
              </p:txBody>
            </p:sp>
            <p:sp>
              <p:nvSpPr>
                <p:cNvPr id="62" name="Oval 61"/>
                <p:cNvSpPr/>
                <p:nvPr/>
              </p:nvSpPr>
              <p:spPr>
                <a:xfrm>
                  <a:off x="360817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B</a:t>
                  </a:r>
                </a:p>
              </p:txBody>
            </p:sp>
            <p:sp>
              <p:nvSpPr>
                <p:cNvPr id="63" name="Oval 62"/>
                <p:cNvSpPr/>
                <p:nvPr/>
              </p:nvSpPr>
              <p:spPr>
                <a:xfrm>
                  <a:off x="400358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C</a:t>
                  </a:r>
                  <a:endParaRPr lang="tr-TR" sz="1600" dirty="0">
                    <a:solidFill>
                      <a:schemeClr val="accent2">
                        <a:lumMod val="75000"/>
                      </a:schemeClr>
                    </a:solidFill>
                  </a:endParaRPr>
                </a:p>
              </p:txBody>
            </p:sp>
            <p:sp>
              <p:nvSpPr>
                <p:cNvPr id="64" name="Oval 63"/>
                <p:cNvSpPr/>
                <p:nvPr/>
              </p:nvSpPr>
              <p:spPr>
                <a:xfrm>
                  <a:off x="439900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D</a:t>
                  </a:r>
                  <a:endParaRPr lang="tr-TR" sz="1600" dirty="0">
                    <a:solidFill>
                      <a:schemeClr val="accent2">
                        <a:lumMod val="75000"/>
                      </a:schemeClr>
                    </a:solidFill>
                  </a:endParaRPr>
                </a:p>
              </p:txBody>
            </p:sp>
            <p:sp>
              <p:nvSpPr>
                <p:cNvPr id="65" name="Metin kutusu 64"/>
                <p:cNvSpPr txBox="1"/>
                <p:nvPr/>
              </p:nvSpPr>
              <p:spPr>
                <a:xfrm>
                  <a:off x="2737021" y="3734824"/>
                  <a:ext cx="642553" cy="400110"/>
                </a:xfrm>
                <a:prstGeom prst="rect">
                  <a:avLst/>
                </a:prstGeom>
                <a:noFill/>
              </p:spPr>
              <p:txBody>
                <a:bodyPr wrap="square" rtlCol="0">
                  <a:spAutoFit/>
                </a:bodyPr>
                <a:lstStyle/>
                <a:p>
                  <a:r>
                    <a:rPr lang="tr-TR" sz="2000" dirty="0" smtClean="0">
                      <a:solidFill>
                        <a:schemeClr val="accent2">
                          <a:lumMod val="75000"/>
                        </a:schemeClr>
                      </a:solidFill>
                    </a:rPr>
                    <a:t>22</a:t>
                  </a:r>
                  <a:r>
                    <a:rPr lang="tr-TR" dirty="0" smtClean="0">
                      <a:solidFill>
                        <a:schemeClr val="accent2">
                          <a:lumMod val="75000"/>
                        </a:schemeClr>
                      </a:solidFill>
                    </a:rPr>
                    <a:t>.</a:t>
                  </a:r>
                  <a:endParaRPr lang="tr-TR" dirty="0">
                    <a:solidFill>
                      <a:schemeClr val="accent2">
                        <a:lumMod val="75000"/>
                      </a:schemeClr>
                    </a:solidFill>
                  </a:endParaRPr>
                </a:p>
              </p:txBody>
            </p:sp>
          </p:grpSp>
          <p:grpSp>
            <p:nvGrpSpPr>
              <p:cNvPr id="66" name="Grup 65"/>
              <p:cNvGrpSpPr/>
              <p:nvPr/>
            </p:nvGrpSpPr>
            <p:grpSpPr>
              <a:xfrm>
                <a:off x="2737021" y="4935151"/>
                <a:ext cx="1995614" cy="400110"/>
                <a:chOff x="2737021" y="3734824"/>
                <a:chExt cx="1995614" cy="400110"/>
              </a:xfrm>
            </p:grpSpPr>
            <p:sp>
              <p:nvSpPr>
                <p:cNvPr id="67" name="Oval 66"/>
                <p:cNvSpPr/>
                <p:nvPr/>
              </p:nvSpPr>
              <p:spPr>
                <a:xfrm>
                  <a:off x="321275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A</a:t>
                  </a:r>
                </a:p>
              </p:txBody>
            </p:sp>
            <p:sp>
              <p:nvSpPr>
                <p:cNvPr id="68" name="Oval 67"/>
                <p:cNvSpPr/>
                <p:nvPr/>
              </p:nvSpPr>
              <p:spPr>
                <a:xfrm>
                  <a:off x="360817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B</a:t>
                  </a:r>
                </a:p>
              </p:txBody>
            </p:sp>
            <p:sp>
              <p:nvSpPr>
                <p:cNvPr id="69" name="Oval 68"/>
                <p:cNvSpPr/>
                <p:nvPr/>
              </p:nvSpPr>
              <p:spPr>
                <a:xfrm>
                  <a:off x="400358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C</a:t>
                  </a:r>
                  <a:endParaRPr lang="tr-TR" sz="1600" dirty="0">
                    <a:solidFill>
                      <a:schemeClr val="accent2">
                        <a:lumMod val="75000"/>
                      </a:schemeClr>
                    </a:solidFill>
                  </a:endParaRPr>
                </a:p>
              </p:txBody>
            </p:sp>
            <p:sp>
              <p:nvSpPr>
                <p:cNvPr id="70" name="Oval 69"/>
                <p:cNvSpPr/>
                <p:nvPr/>
              </p:nvSpPr>
              <p:spPr>
                <a:xfrm>
                  <a:off x="439900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D</a:t>
                  </a:r>
                  <a:endParaRPr lang="tr-TR" sz="1600" dirty="0">
                    <a:solidFill>
                      <a:schemeClr val="accent2">
                        <a:lumMod val="75000"/>
                      </a:schemeClr>
                    </a:solidFill>
                  </a:endParaRPr>
                </a:p>
              </p:txBody>
            </p:sp>
            <p:sp>
              <p:nvSpPr>
                <p:cNvPr id="71" name="Metin kutusu 70"/>
                <p:cNvSpPr txBox="1"/>
                <p:nvPr/>
              </p:nvSpPr>
              <p:spPr>
                <a:xfrm>
                  <a:off x="2737021" y="3734824"/>
                  <a:ext cx="642553" cy="400110"/>
                </a:xfrm>
                <a:prstGeom prst="rect">
                  <a:avLst/>
                </a:prstGeom>
                <a:noFill/>
              </p:spPr>
              <p:txBody>
                <a:bodyPr wrap="square" rtlCol="0">
                  <a:spAutoFit/>
                </a:bodyPr>
                <a:lstStyle/>
                <a:p>
                  <a:r>
                    <a:rPr lang="tr-TR" sz="2000" dirty="0" smtClean="0">
                      <a:solidFill>
                        <a:schemeClr val="accent2">
                          <a:lumMod val="75000"/>
                        </a:schemeClr>
                      </a:solidFill>
                    </a:rPr>
                    <a:t>23</a:t>
                  </a:r>
                  <a:r>
                    <a:rPr lang="tr-TR" dirty="0" smtClean="0">
                      <a:solidFill>
                        <a:schemeClr val="accent2">
                          <a:lumMod val="75000"/>
                        </a:schemeClr>
                      </a:solidFill>
                    </a:rPr>
                    <a:t>.</a:t>
                  </a:r>
                  <a:endParaRPr lang="tr-TR" dirty="0">
                    <a:solidFill>
                      <a:schemeClr val="accent2">
                        <a:lumMod val="75000"/>
                      </a:schemeClr>
                    </a:solidFill>
                  </a:endParaRPr>
                </a:p>
              </p:txBody>
            </p:sp>
          </p:grpSp>
          <p:grpSp>
            <p:nvGrpSpPr>
              <p:cNvPr id="72" name="Grup 71"/>
              <p:cNvGrpSpPr/>
              <p:nvPr/>
            </p:nvGrpSpPr>
            <p:grpSpPr>
              <a:xfrm>
                <a:off x="2737021" y="5352309"/>
                <a:ext cx="1995614" cy="400110"/>
                <a:chOff x="2737021" y="3734824"/>
                <a:chExt cx="1995614" cy="400110"/>
              </a:xfrm>
            </p:grpSpPr>
            <p:sp>
              <p:nvSpPr>
                <p:cNvPr id="73" name="Oval 72"/>
                <p:cNvSpPr/>
                <p:nvPr/>
              </p:nvSpPr>
              <p:spPr>
                <a:xfrm>
                  <a:off x="321275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A</a:t>
                  </a:r>
                </a:p>
              </p:txBody>
            </p:sp>
            <p:sp>
              <p:nvSpPr>
                <p:cNvPr id="74" name="Oval 73"/>
                <p:cNvSpPr/>
                <p:nvPr/>
              </p:nvSpPr>
              <p:spPr>
                <a:xfrm>
                  <a:off x="360817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B</a:t>
                  </a:r>
                </a:p>
              </p:txBody>
            </p:sp>
            <p:sp>
              <p:nvSpPr>
                <p:cNvPr id="75" name="Oval 74"/>
                <p:cNvSpPr/>
                <p:nvPr/>
              </p:nvSpPr>
              <p:spPr>
                <a:xfrm>
                  <a:off x="400358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C</a:t>
                  </a:r>
                  <a:endParaRPr lang="tr-TR" sz="1600" dirty="0">
                    <a:solidFill>
                      <a:schemeClr val="accent2">
                        <a:lumMod val="75000"/>
                      </a:schemeClr>
                    </a:solidFill>
                  </a:endParaRPr>
                </a:p>
              </p:txBody>
            </p:sp>
            <p:sp>
              <p:nvSpPr>
                <p:cNvPr id="76" name="Oval 75"/>
                <p:cNvSpPr/>
                <p:nvPr/>
              </p:nvSpPr>
              <p:spPr>
                <a:xfrm>
                  <a:off x="439900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D</a:t>
                  </a:r>
                  <a:endParaRPr lang="tr-TR" sz="1600" dirty="0">
                    <a:solidFill>
                      <a:schemeClr val="accent2">
                        <a:lumMod val="75000"/>
                      </a:schemeClr>
                    </a:solidFill>
                  </a:endParaRPr>
                </a:p>
              </p:txBody>
            </p:sp>
            <p:sp>
              <p:nvSpPr>
                <p:cNvPr id="77" name="Metin kutusu 76"/>
                <p:cNvSpPr txBox="1"/>
                <p:nvPr/>
              </p:nvSpPr>
              <p:spPr>
                <a:xfrm>
                  <a:off x="2737021" y="3734824"/>
                  <a:ext cx="642553" cy="400110"/>
                </a:xfrm>
                <a:prstGeom prst="rect">
                  <a:avLst/>
                </a:prstGeom>
                <a:noFill/>
              </p:spPr>
              <p:txBody>
                <a:bodyPr wrap="square" rtlCol="0">
                  <a:spAutoFit/>
                </a:bodyPr>
                <a:lstStyle/>
                <a:p>
                  <a:r>
                    <a:rPr lang="tr-TR" sz="2000" dirty="0" smtClean="0">
                      <a:solidFill>
                        <a:schemeClr val="accent2">
                          <a:lumMod val="75000"/>
                        </a:schemeClr>
                      </a:solidFill>
                    </a:rPr>
                    <a:t>24</a:t>
                  </a:r>
                  <a:r>
                    <a:rPr lang="tr-TR" dirty="0" smtClean="0">
                      <a:solidFill>
                        <a:schemeClr val="accent2">
                          <a:lumMod val="75000"/>
                        </a:schemeClr>
                      </a:solidFill>
                    </a:rPr>
                    <a:t>.</a:t>
                  </a:r>
                  <a:endParaRPr lang="tr-TR" dirty="0">
                    <a:solidFill>
                      <a:schemeClr val="accent2">
                        <a:lumMod val="75000"/>
                      </a:schemeClr>
                    </a:solidFill>
                  </a:endParaRPr>
                </a:p>
              </p:txBody>
            </p:sp>
          </p:grpSp>
          <p:grpSp>
            <p:nvGrpSpPr>
              <p:cNvPr id="78" name="Grup 77"/>
              <p:cNvGrpSpPr/>
              <p:nvPr/>
            </p:nvGrpSpPr>
            <p:grpSpPr>
              <a:xfrm>
                <a:off x="2737021" y="5740069"/>
                <a:ext cx="1995614" cy="400110"/>
                <a:chOff x="2737021" y="3734824"/>
                <a:chExt cx="1995614" cy="400110"/>
              </a:xfrm>
            </p:grpSpPr>
            <p:sp>
              <p:nvSpPr>
                <p:cNvPr id="79" name="Oval 78"/>
                <p:cNvSpPr/>
                <p:nvPr/>
              </p:nvSpPr>
              <p:spPr>
                <a:xfrm>
                  <a:off x="321275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A</a:t>
                  </a:r>
                </a:p>
              </p:txBody>
            </p:sp>
            <p:sp>
              <p:nvSpPr>
                <p:cNvPr id="80" name="Oval 79"/>
                <p:cNvSpPr/>
                <p:nvPr/>
              </p:nvSpPr>
              <p:spPr>
                <a:xfrm>
                  <a:off x="360817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B</a:t>
                  </a:r>
                </a:p>
              </p:txBody>
            </p:sp>
            <p:sp>
              <p:nvSpPr>
                <p:cNvPr id="81" name="Oval 80"/>
                <p:cNvSpPr/>
                <p:nvPr/>
              </p:nvSpPr>
              <p:spPr>
                <a:xfrm>
                  <a:off x="400358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C</a:t>
                  </a:r>
                  <a:endParaRPr lang="tr-TR" sz="1600" dirty="0">
                    <a:solidFill>
                      <a:schemeClr val="accent2">
                        <a:lumMod val="75000"/>
                      </a:schemeClr>
                    </a:solidFill>
                  </a:endParaRPr>
                </a:p>
              </p:txBody>
            </p:sp>
            <p:sp>
              <p:nvSpPr>
                <p:cNvPr id="82" name="Oval 81"/>
                <p:cNvSpPr/>
                <p:nvPr/>
              </p:nvSpPr>
              <p:spPr>
                <a:xfrm>
                  <a:off x="439900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D</a:t>
                  </a:r>
                  <a:endParaRPr lang="tr-TR" sz="1600" dirty="0">
                    <a:solidFill>
                      <a:schemeClr val="accent2">
                        <a:lumMod val="75000"/>
                      </a:schemeClr>
                    </a:solidFill>
                  </a:endParaRPr>
                </a:p>
              </p:txBody>
            </p:sp>
            <p:sp>
              <p:nvSpPr>
                <p:cNvPr id="83" name="Metin kutusu 82"/>
                <p:cNvSpPr txBox="1"/>
                <p:nvPr/>
              </p:nvSpPr>
              <p:spPr>
                <a:xfrm>
                  <a:off x="2737021" y="3734824"/>
                  <a:ext cx="642553" cy="400110"/>
                </a:xfrm>
                <a:prstGeom prst="rect">
                  <a:avLst/>
                </a:prstGeom>
                <a:noFill/>
              </p:spPr>
              <p:txBody>
                <a:bodyPr wrap="square" rtlCol="0">
                  <a:spAutoFit/>
                </a:bodyPr>
                <a:lstStyle/>
                <a:p>
                  <a:r>
                    <a:rPr lang="tr-TR" sz="2000" dirty="0" smtClean="0">
                      <a:solidFill>
                        <a:schemeClr val="accent2">
                          <a:lumMod val="75000"/>
                        </a:schemeClr>
                      </a:solidFill>
                    </a:rPr>
                    <a:t>25</a:t>
                  </a:r>
                  <a:r>
                    <a:rPr lang="tr-TR" dirty="0" smtClean="0">
                      <a:solidFill>
                        <a:schemeClr val="accent2">
                          <a:lumMod val="75000"/>
                        </a:schemeClr>
                      </a:solidFill>
                    </a:rPr>
                    <a:t>.</a:t>
                  </a:r>
                  <a:endParaRPr lang="tr-TR" dirty="0">
                    <a:solidFill>
                      <a:schemeClr val="accent2">
                        <a:lumMod val="75000"/>
                      </a:schemeClr>
                    </a:solidFill>
                  </a:endParaRPr>
                </a:p>
              </p:txBody>
            </p:sp>
          </p:grpSp>
        </p:grpSp>
        <p:grpSp>
          <p:nvGrpSpPr>
            <p:cNvPr id="85" name="Grup 84"/>
            <p:cNvGrpSpPr/>
            <p:nvPr/>
          </p:nvGrpSpPr>
          <p:grpSpPr>
            <a:xfrm>
              <a:off x="4507673" y="4768479"/>
              <a:ext cx="2465174" cy="2540213"/>
              <a:chOff x="2737021" y="3734824"/>
              <a:chExt cx="1995614" cy="2380142"/>
            </a:xfrm>
            <a:scene3d>
              <a:camera prst="isometricTopUp"/>
              <a:lightRig rig="threePt" dir="t"/>
            </a:scene3d>
          </p:grpSpPr>
          <p:grpSp>
            <p:nvGrpSpPr>
              <p:cNvPr id="86" name="Grup 85"/>
              <p:cNvGrpSpPr/>
              <p:nvPr/>
            </p:nvGrpSpPr>
            <p:grpSpPr>
              <a:xfrm>
                <a:off x="2737021" y="3734824"/>
                <a:ext cx="1995614" cy="374897"/>
                <a:chOff x="2737021" y="3734824"/>
                <a:chExt cx="1995614" cy="374897"/>
              </a:xfrm>
            </p:grpSpPr>
            <p:sp>
              <p:nvSpPr>
                <p:cNvPr id="117" name="Oval 116"/>
                <p:cNvSpPr/>
                <p:nvPr/>
              </p:nvSpPr>
              <p:spPr>
                <a:xfrm>
                  <a:off x="321275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A</a:t>
                  </a:r>
                </a:p>
              </p:txBody>
            </p:sp>
            <p:sp>
              <p:nvSpPr>
                <p:cNvPr id="118" name="Oval 117"/>
                <p:cNvSpPr/>
                <p:nvPr/>
              </p:nvSpPr>
              <p:spPr>
                <a:xfrm>
                  <a:off x="360817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B</a:t>
                  </a:r>
                </a:p>
              </p:txBody>
            </p:sp>
            <p:sp>
              <p:nvSpPr>
                <p:cNvPr id="119" name="Oval 118"/>
                <p:cNvSpPr/>
                <p:nvPr/>
              </p:nvSpPr>
              <p:spPr>
                <a:xfrm>
                  <a:off x="400358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C</a:t>
                  </a:r>
                  <a:endParaRPr lang="tr-TR" sz="1600" dirty="0">
                    <a:solidFill>
                      <a:schemeClr val="accent2">
                        <a:lumMod val="75000"/>
                      </a:schemeClr>
                    </a:solidFill>
                  </a:endParaRPr>
                </a:p>
              </p:txBody>
            </p:sp>
            <p:sp>
              <p:nvSpPr>
                <p:cNvPr id="120" name="Oval 119"/>
                <p:cNvSpPr/>
                <p:nvPr/>
              </p:nvSpPr>
              <p:spPr>
                <a:xfrm>
                  <a:off x="439900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D</a:t>
                  </a:r>
                  <a:endParaRPr lang="tr-TR" sz="1600" dirty="0">
                    <a:solidFill>
                      <a:schemeClr val="accent2">
                        <a:lumMod val="75000"/>
                      </a:schemeClr>
                    </a:solidFill>
                  </a:endParaRPr>
                </a:p>
              </p:txBody>
            </p:sp>
            <p:sp>
              <p:nvSpPr>
                <p:cNvPr id="121" name="Metin kutusu 120"/>
                <p:cNvSpPr txBox="1"/>
                <p:nvPr/>
              </p:nvSpPr>
              <p:spPr>
                <a:xfrm>
                  <a:off x="2737021" y="3734824"/>
                  <a:ext cx="642553" cy="374897"/>
                </a:xfrm>
                <a:prstGeom prst="rect">
                  <a:avLst/>
                </a:prstGeom>
                <a:noFill/>
              </p:spPr>
              <p:txBody>
                <a:bodyPr wrap="square" rtlCol="0">
                  <a:spAutoFit/>
                </a:bodyPr>
                <a:lstStyle/>
                <a:p>
                  <a:r>
                    <a:rPr lang="tr-TR" sz="2000" dirty="0" smtClean="0">
                      <a:solidFill>
                        <a:schemeClr val="accent2">
                          <a:lumMod val="75000"/>
                        </a:schemeClr>
                      </a:solidFill>
                    </a:rPr>
                    <a:t>26</a:t>
                  </a:r>
                  <a:endParaRPr lang="tr-TR" dirty="0">
                    <a:solidFill>
                      <a:schemeClr val="accent2">
                        <a:lumMod val="75000"/>
                      </a:schemeClr>
                    </a:solidFill>
                  </a:endParaRPr>
                </a:p>
              </p:txBody>
            </p:sp>
          </p:grpSp>
          <p:grpSp>
            <p:nvGrpSpPr>
              <p:cNvPr id="87" name="Grup 86"/>
              <p:cNvGrpSpPr/>
              <p:nvPr/>
            </p:nvGrpSpPr>
            <p:grpSpPr>
              <a:xfrm>
                <a:off x="2737021" y="4134934"/>
                <a:ext cx="1995614" cy="374897"/>
                <a:chOff x="2737021" y="3734824"/>
                <a:chExt cx="1995614" cy="374897"/>
              </a:xfrm>
            </p:grpSpPr>
            <p:sp>
              <p:nvSpPr>
                <p:cNvPr id="112" name="Oval 111"/>
                <p:cNvSpPr/>
                <p:nvPr/>
              </p:nvSpPr>
              <p:spPr>
                <a:xfrm>
                  <a:off x="321275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A</a:t>
                  </a:r>
                </a:p>
              </p:txBody>
            </p:sp>
            <p:sp>
              <p:nvSpPr>
                <p:cNvPr id="113" name="Oval 112"/>
                <p:cNvSpPr/>
                <p:nvPr/>
              </p:nvSpPr>
              <p:spPr>
                <a:xfrm>
                  <a:off x="360817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B</a:t>
                  </a:r>
                </a:p>
              </p:txBody>
            </p:sp>
            <p:sp>
              <p:nvSpPr>
                <p:cNvPr id="114" name="Oval 113"/>
                <p:cNvSpPr/>
                <p:nvPr/>
              </p:nvSpPr>
              <p:spPr>
                <a:xfrm>
                  <a:off x="400358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C</a:t>
                  </a:r>
                  <a:endParaRPr lang="tr-TR" sz="1600" dirty="0">
                    <a:solidFill>
                      <a:schemeClr val="accent2">
                        <a:lumMod val="75000"/>
                      </a:schemeClr>
                    </a:solidFill>
                  </a:endParaRPr>
                </a:p>
              </p:txBody>
            </p:sp>
            <p:sp>
              <p:nvSpPr>
                <p:cNvPr id="115" name="Oval 114"/>
                <p:cNvSpPr/>
                <p:nvPr/>
              </p:nvSpPr>
              <p:spPr>
                <a:xfrm>
                  <a:off x="439900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D</a:t>
                  </a:r>
                  <a:endParaRPr lang="tr-TR" sz="1600" dirty="0">
                    <a:solidFill>
                      <a:schemeClr val="accent2">
                        <a:lumMod val="75000"/>
                      </a:schemeClr>
                    </a:solidFill>
                  </a:endParaRPr>
                </a:p>
              </p:txBody>
            </p:sp>
            <p:sp>
              <p:nvSpPr>
                <p:cNvPr id="116" name="Metin kutusu 115"/>
                <p:cNvSpPr txBox="1"/>
                <p:nvPr/>
              </p:nvSpPr>
              <p:spPr>
                <a:xfrm>
                  <a:off x="2737021" y="3734824"/>
                  <a:ext cx="642553" cy="374897"/>
                </a:xfrm>
                <a:prstGeom prst="rect">
                  <a:avLst/>
                </a:prstGeom>
                <a:noFill/>
              </p:spPr>
              <p:txBody>
                <a:bodyPr wrap="square" rtlCol="0">
                  <a:spAutoFit/>
                </a:bodyPr>
                <a:lstStyle/>
                <a:p>
                  <a:r>
                    <a:rPr lang="tr-TR" sz="2000" dirty="0" smtClean="0">
                      <a:solidFill>
                        <a:schemeClr val="accent2">
                          <a:lumMod val="75000"/>
                        </a:schemeClr>
                      </a:solidFill>
                    </a:rPr>
                    <a:t>27</a:t>
                  </a:r>
                  <a:r>
                    <a:rPr lang="tr-TR" dirty="0" smtClean="0">
                      <a:solidFill>
                        <a:schemeClr val="accent2">
                          <a:lumMod val="75000"/>
                        </a:schemeClr>
                      </a:solidFill>
                    </a:rPr>
                    <a:t>.</a:t>
                  </a:r>
                  <a:endParaRPr lang="tr-TR" dirty="0">
                    <a:solidFill>
                      <a:schemeClr val="accent2">
                        <a:lumMod val="75000"/>
                      </a:schemeClr>
                    </a:solidFill>
                  </a:endParaRPr>
                </a:p>
              </p:txBody>
            </p:sp>
          </p:grpSp>
          <p:grpSp>
            <p:nvGrpSpPr>
              <p:cNvPr id="88" name="Grup 87"/>
              <p:cNvGrpSpPr/>
              <p:nvPr/>
            </p:nvGrpSpPr>
            <p:grpSpPr>
              <a:xfrm>
                <a:off x="2737021" y="4517993"/>
                <a:ext cx="1995614" cy="374897"/>
                <a:chOff x="2737021" y="3734824"/>
                <a:chExt cx="1995614" cy="374897"/>
              </a:xfrm>
            </p:grpSpPr>
            <p:sp>
              <p:nvSpPr>
                <p:cNvPr id="107" name="Oval 106"/>
                <p:cNvSpPr/>
                <p:nvPr/>
              </p:nvSpPr>
              <p:spPr>
                <a:xfrm>
                  <a:off x="321275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A</a:t>
                  </a:r>
                </a:p>
              </p:txBody>
            </p:sp>
            <p:sp>
              <p:nvSpPr>
                <p:cNvPr id="108" name="Oval 107"/>
                <p:cNvSpPr/>
                <p:nvPr/>
              </p:nvSpPr>
              <p:spPr>
                <a:xfrm>
                  <a:off x="360817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B</a:t>
                  </a:r>
                </a:p>
              </p:txBody>
            </p:sp>
            <p:sp>
              <p:nvSpPr>
                <p:cNvPr id="109" name="Oval 108"/>
                <p:cNvSpPr/>
                <p:nvPr/>
              </p:nvSpPr>
              <p:spPr>
                <a:xfrm>
                  <a:off x="400358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C</a:t>
                  </a:r>
                  <a:endParaRPr lang="tr-TR" sz="1600" dirty="0">
                    <a:solidFill>
                      <a:schemeClr val="accent2">
                        <a:lumMod val="75000"/>
                      </a:schemeClr>
                    </a:solidFill>
                  </a:endParaRPr>
                </a:p>
              </p:txBody>
            </p:sp>
            <p:sp>
              <p:nvSpPr>
                <p:cNvPr id="110" name="Oval 109"/>
                <p:cNvSpPr/>
                <p:nvPr/>
              </p:nvSpPr>
              <p:spPr>
                <a:xfrm>
                  <a:off x="439900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D</a:t>
                  </a:r>
                  <a:endParaRPr lang="tr-TR" sz="1600" dirty="0">
                    <a:solidFill>
                      <a:schemeClr val="accent2">
                        <a:lumMod val="75000"/>
                      </a:schemeClr>
                    </a:solidFill>
                  </a:endParaRPr>
                </a:p>
              </p:txBody>
            </p:sp>
            <p:sp>
              <p:nvSpPr>
                <p:cNvPr id="111" name="Metin kutusu 110"/>
                <p:cNvSpPr txBox="1"/>
                <p:nvPr/>
              </p:nvSpPr>
              <p:spPr>
                <a:xfrm>
                  <a:off x="2737021" y="3734824"/>
                  <a:ext cx="642553" cy="374897"/>
                </a:xfrm>
                <a:prstGeom prst="rect">
                  <a:avLst/>
                </a:prstGeom>
                <a:noFill/>
              </p:spPr>
              <p:txBody>
                <a:bodyPr wrap="square" rtlCol="0">
                  <a:spAutoFit/>
                </a:bodyPr>
                <a:lstStyle/>
                <a:p>
                  <a:r>
                    <a:rPr lang="tr-TR" sz="2000" dirty="0" smtClean="0">
                      <a:solidFill>
                        <a:schemeClr val="accent2">
                          <a:lumMod val="75000"/>
                        </a:schemeClr>
                      </a:solidFill>
                    </a:rPr>
                    <a:t>28</a:t>
                  </a:r>
                  <a:r>
                    <a:rPr lang="tr-TR" dirty="0" smtClean="0">
                      <a:solidFill>
                        <a:schemeClr val="accent2">
                          <a:lumMod val="75000"/>
                        </a:schemeClr>
                      </a:solidFill>
                    </a:rPr>
                    <a:t>.</a:t>
                  </a:r>
                  <a:endParaRPr lang="tr-TR" dirty="0">
                    <a:solidFill>
                      <a:schemeClr val="accent2">
                        <a:lumMod val="75000"/>
                      </a:schemeClr>
                    </a:solidFill>
                  </a:endParaRPr>
                </a:p>
              </p:txBody>
            </p:sp>
          </p:grpSp>
          <p:grpSp>
            <p:nvGrpSpPr>
              <p:cNvPr id="89" name="Grup 88"/>
              <p:cNvGrpSpPr/>
              <p:nvPr/>
            </p:nvGrpSpPr>
            <p:grpSpPr>
              <a:xfrm>
                <a:off x="2737021" y="4935154"/>
                <a:ext cx="1995614" cy="374897"/>
                <a:chOff x="2737021" y="3734824"/>
                <a:chExt cx="1995614" cy="374897"/>
              </a:xfrm>
            </p:grpSpPr>
            <p:sp>
              <p:nvSpPr>
                <p:cNvPr id="102" name="Oval 101"/>
                <p:cNvSpPr/>
                <p:nvPr/>
              </p:nvSpPr>
              <p:spPr>
                <a:xfrm>
                  <a:off x="321275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A</a:t>
                  </a:r>
                </a:p>
              </p:txBody>
            </p:sp>
            <p:sp>
              <p:nvSpPr>
                <p:cNvPr id="103" name="Oval 102"/>
                <p:cNvSpPr/>
                <p:nvPr/>
              </p:nvSpPr>
              <p:spPr>
                <a:xfrm>
                  <a:off x="360817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B</a:t>
                  </a:r>
                </a:p>
              </p:txBody>
            </p:sp>
            <p:sp>
              <p:nvSpPr>
                <p:cNvPr id="104" name="Oval 103"/>
                <p:cNvSpPr/>
                <p:nvPr/>
              </p:nvSpPr>
              <p:spPr>
                <a:xfrm>
                  <a:off x="400358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C</a:t>
                  </a:r>
                  <a:endParaRPr lang="tr-TR" sz="1600" dirty="0">
                    <a:solidFill>
                      <a:schemeClr val="accent2">
                        <a:lumMod val="75000"/>
                      </a:schemeClr>
                    </a:solidFill>
                  </a:endParaRPr>
                </a:p>
              </p:txBody>
            </p:sp>
            <p:sp>
              <p:nvSpPr>
                <p:cNvPr id="105" name="Oval 104"/>
                <p:cNvSpPr/>
                <p:nvPr/>
              </p:nvSpPr>
              <p:spPr>
                <a:xfrm>
                  <a:off x="439900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D</a:t>
                  </a:r>
                  <a:endParaRPr lang="tr-TR" sz="1600" dirty="0">
                    <a:solidFill>
                      <a:schemeClr val="accent2">
                        <a:lumMod val="75000"/>
                      </a:schemeClr>
                    </a:solidFill>
                  </a:endParaRPr>
                </a:p>
              </p:txBody>
            </p:sp>
            <p:sp>
              <p:nvSpPr>
                <p:cNvPr id="106" name="Metin kutusu 105"/>
                <p:cNvSpPr txBox="1"/>
                <p:nvPr/>
              </p:nvSpPr>
              <p:spPr>
                <a:xfrm>
                  <a:off x="2737021" y="3734824"/>
                  <a:ext cx="642553" cy="374897"/>
                </a:xfrm>
                <a:prstGeom prst="rect">
                  <a:avLst/>
                </a:prstGeom>
                <a:noFill/>
              </p:spPr>
              <p:txBody>
                <a:bodyPr wrap="square" rtlCol="0">
                  <a:spAutoFit/>
                </a:bodyPr>
                <a:lstStyle/>
                <a:p>
                  <a:r>
                    <a:rPr lang="tr-TR" sz="2000" dirty="0" smtClean="0">
                      <a:solidFill>
                        <a:schemeClr val="accent2">
                          <a:lumMod val="75000"/>
                        </a:schemeClr>
                      </a:solidFill>
                    </a:rPr>
                    <a:t>29</a:t>
                  </a:r>
                  <a:r>
                    <a:rPr lang="tr-TR" dirty="0" smtClean="0">
                      <a:solidFill>
                        <a:schemeClr val="accent2">
                          <a:lumMod val="75000"/>
                        </a:schemeClr>
                      </a:solidFill>
                    </a:rPr>
                    <a:t>.</a:t>
                  </a:r>
                  <a:endParaRPr lang="tr-TR" dirty="0">
                    <a:solidFill>
                      <a:schemeClr val="accent2">
                        <a:lumMod val="75000"/>
                      </a:schemeClr>
                    </a:solidFill>
                  </a:endParaRPr>
                </a:p>
              </p:txBody>
            </p:sp>
          </p:grpSp>
          <p:grpSp>
            <p:nvGrpSpPr>
              <p:cNvPr id="90" name="Grup 89"/>
              <p:cNvGrpSpPr/>
              <p:nvPr/>
            </p:nvGrpSpPr>
            <p:grpSpPr>
              <a:xfrm>
                <a:off x="2737021" y="5352315"/>
                <a:ext cx="1995614" cy="374897"/>
                <a:chOff x="2737021" y="3734824"/>
                <a:chExt cx="1995614" cy="374897"/>
              </a:xfrm>
            </p:grpSpPr>
            <p:sp>
              <p:nvSpPr>
                <p:cNvPr id="97" name="Oval 96"/>
                <p:cNvSpPr/>
                <p:nvPr/>
              </p:nvSpPr>
              <p:spPr>
                <a:xfrm>
                  <a:off x="321275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A</a:t>
                  </a:r>
                </a:p>
              </p:txBody>
            </p:sp>
            <p:sp>
              <p:nvSpPr>
                <p:cNvPr id="98" name="Oval 97"/>
                <p:cNvSpPr/>
                <p:nvPr/>
              </p:nvSpPr>
              <p:spPr>
                <a:xfrm>
                  <a:off x="360817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B</a:t>
                  </a:r>
                </a:p>
              </p:txBody>
            </p:sp>
            <p:sp>
              <p:nvSpPr>
                <p:cNvPr id="99" name="Oval 98"/>
                <p:cNvSpPr/>
                <p:nvPr/>
              </p:nvSpPr>
              <p:spPr>
                <a:xfrm>
                  <a:off x="400358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C</a:t>
                  </a:r>
                  <a:endParaRPr lang="tr-TR" sz="1600" dirty="0">
                    <a:solidFill>
                      <a:schemeClr val="accent2">
                        <a:lumMod val="75000"/>
                      </a:schemeClr>
                    </a:solidFill>
                  </a:endParaRPr>
                </a:p>
              </p:txBody>
            </p:sp>
            <p:sp>
              <p:nvSpPr>
                <p:cNvPr id="100" name="Oval 99"/>
                <p:cNvSpPr/>
                <p:nvPr/>
              </p:nvSpPr>
              <p:spPr>
                <a:xfrm>
                  <a:off x="439900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D</a:t>
                  </a:r>
                  <a:endParaRPr lang="tr-TR" sz="1600" dirty="0">
                    <a:solidFill>
                      <a:schemeClr val="accent2">
                        <a:lumMod val="75000"/>
                      </a:schemeClr>
                    </a:solidFill>
                  </a:endParaRPr>
                </a:p>
              </p:txBody>
            </p:sp>
            <p:sp>
              <p:nvSpPr>
                <p:cNvPr id="101" name="Metin kutusu 100"/>
                <p:cNvSpPr txBox="1"/>
                <p:nvPr/>
              </p:nvSpPr>
              <p:spPr>
                <a:xfrm>
                  <a:off x="2737021" y="3734824"/>
                  <a:ext cx="642553" cy="374897"/>
                </a:xfrm>
                <a:prstGeom prst="rect">
                  <a:avLst/>
                </a:prstGeom>
                <a:noFill/>
              </p:spPr>
              <p:txBody>
                <a:bodyPr wrap="square" rtlCol="0">
                  <a:spAutoFit/>
                </a:bodyPr>
                <a:lstStyle/>
                <a:p>
                  <a:r>
                    <a:rPr lang="tr-TR" sz="2000" dirty="0" smtClean="0">
                      <a:solidFill>
                        <a:schemeClr val="accent2">
                          <a:lumMod val="75000"/>
                        </a:schemeClr>
                      </a:solidFill>
                    </a:rPr>
                    <a:t>30</a:t>
                  </a:r>
                  <a:r>
                    <a:rPr lang="tr-TR" dirty="0" smtClean="0">
                      <a:solidFill>
                        <a:schemeClr val="accent2">
                          <a:lumMod val="75000"/>
                        </a:schemeClr>
                      </a:solidFill>
                    </a:rPr>
                    <a:t>.</a:t>
                  </a:r>
                  <a:endParaRPr lang="tr-TR" dirty="0">
                    <a:solidFill>
                      <a:schemeClr val="accent2">
                        <a:lumMod val="75000"/>
                      </a:schemeClr>
                    </a:solidFill>
                  </a:endParaRPr>
                </a:p>
              </p:txBody>
            </p:sp>
          </p:grpSp>
          <p:grpSp>
            <p:nvGrpSpPr>
              <p:cNvPr id="91" name="Grup 90"/>
              <p:cNvGrpSpPr/>
              <p:nvPr/>
            </p:nvGrpSpPr>
            <p:grpSpPr>
              <a:xfrm>
                <a:off x="2737021" y="5740069"/>
                <a:ext cx="1995614" cy="374897"/>
                <a:chOff x="2737021" y="3734824"/>
                <a:chExt cx="1995614" cy="374897"/>
              </a:xfrm>
            </p:grpSpPr>
            <p:sp>
              <p:nvSpPr>
                <p:cNvPr id="92" name="Oval 91"/>
                <p:cNvSpPr/>
                <p:nvPr/>
              </p:nvSpPr>
              <p:spPr>
                <a:xfrm>
                  <a:off x="321275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A</a:t>
                  </a:r>
                </a:p>
              </p:txBody>
            </p:sp>
            <p:sp>
              <p:nvSpPr>
                <p:cNvPr id="93" name="Oval 92"/>
                <p:cNvSpPr/>
                <p:nvPr/>
              </p:nvSpPr>
              <p:spPr>
                <a:xfrm>
                  <a:off x="360817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B</a:t>
                  </a:r>
                </a:p>
              </p:txBody>
            </p:sp>
            <p:sp>
              <p:nvSpPr>
                <p:cNvPr id="94" name="Oval 93"/>
                <p:cNvSpPr/>
                <p:nvPr/>
              </p:nvSpPr>
              <p:spPr>
                <a:xfrm>
                  <a:off x="400358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C</a:t>
                  </a:r>
                  <a:endParaRPr lang="tr-TR" sz="1600" dirty="0">
                    <a:solidFill>
                      <a:schemeClr val="accent2">
                        <a:lumMod val="75000"/>
                      </a:schemeClr>
                    </a:solidFill>
                  </a:endParaRPr>
                </a:p>
              </p:txBody>
            </p:sp>
            <p:sp>
              <p:nvSpPr>
                <p:cNvPr id="95" name="Oval 94"/>
                <p:cNvSpPr/>
                <p:nvPr/>
              </p:nvSpPr>
              <p:spPr>
                <a:xfrm>
                  <a:off x="439900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D</a:t>
                  </a:r>
                  <a:endParaRPr lang="tr-TR" sz="1600" dirty="0">
                    <a:solidFill>
                      <a:schemeClr val="accent2">
                        <a:lumMod val="75000"/>
                      </a:schemeClr>
                    </a:solidFill>
                  </a:endParaRPr>
                </a:p>
              </p:txBody>
            </p:sp>
            <p:sp>
              <p:nvSpPr>
                <p:cNvPr id="96" name="Metin kutusu 95"/>
                <p:cNvSpPr txBox="1"/>
                <p:nvPr/>
              </p:nvSpPr>
              <p:spPr>
                <a:xfrm>
                  <a:off x="2737021" y="3734824"/>
                  <a:ext cx="642553" cy="374897"/>
                </a:xfrm>
                <a:prstGeom prst="rect">
                  <a:avLst/>
                </a:prstGeom>
                <a:noFill/>
              </p:spPr>
              <p:txBody>
                <a:bodyPr wrap="square" rtlCol="0">
                  <a:spAutoFit/>
                </a:bodyPr>
                <a:lstStyle/>
                <a:p>
                  <a:r>
                    <a:rPr lang="tr-TR" sz="2000" dirty="0" smtClean="0">
                      <a:solidFill>
                        <a:schemeClr val="accent2">
                          <a:lumMod val="75000"/>
                        </a:schemeClr>
                      </a:solidFill>
                    </a:rPr>
                    <a:t>31</a:t>
                  </a:r>
                  <a:r>
                    <a:rPr lang="tr-TR" dirty="0" smtClean="0">
                      <a:solidFill>
                        <a:schemeClr val="accent2">
                          <a:lumMod val="75000"/>
                        </a:schemeClr>
                      </a:solidFill>
                    </a:rPr>
                    <a:t>.</a:t>
                  </a:r>
                  <a:endParaRPr lang="tr-TR" dirty="0">
                    <a:solidFill>
                      <a:schemeClr val="accent2">
                        <a:lumMod val="75000"/>
                      </a:schemeClr>
                    </a:solidFill>
                  </a:endParaRPr>
                </a:p>
              </p:txBody>
            </p:sp>
          </p:grpSp>
        </p:grpSp>
      </p:grpSp>
      <p:grpSp>
        <p:nvGrpSpPr>
          <p:cNvPr id="123" name="Grup 122"/>
          <p:cNvGrpSpPr/>
          <p:nvPr/>
        </p:nvGrpSpPr>
        <p:grpSpPr>
          <a:xfrm>
            <a:off x="5202195" y="2314246"/>
            <a:ext cx="4235826" cy="3573869"/>
            <a:chOff x="2737021" y="3734823"/>
            <a:chExt cx="4235826" cy="3573869"/>
          </a:xfrm>
        </p:grpSpPr>
        <p:grpSp>
          <p:nvGrpSpPr>
            <p:cNvPr id="124" name="Grup 123"/>
            <p:cNvGrpSpPr/>
            <p:nvPr/>
          </p:nvGrpSpPr>
          <p:grpSpPr>
            <a:xfrm>
              <a:off x="2737021" y="3734823"/>
              <a:ext cx="2465174" cy="2540213"/>
              <a:chOff x="2737021" y="3734824"/>
              <a:chExt cx="1995614" cy="2380142"/>
            </a:xfrm>
            <a:scene3d>
              <a:camera prst="isometricTopUp"/>
              <a:lightRig rig="threePt" dir="t"/>
            </a:scene3d>
          </p:grpSpPr>
          <p:grpSp>
            <p:nvGrpSpPr>
              <p:cNvPr id="162" name="Grup 161"/>
              <p:cNvGrpSpPr/>
              <p:nvPr/>
            </p:nvGrpSpPr>
            <p:grpSpPr>
              <a:xfrm>
                <a:off x="2737021" y="3734824"/>
                <a:ext cx="1995614" cy="374897"/>
                <a:chOff x="2737021" y="3734824"/>
                <a:chExt cx="1995614" cy="374897"/>
              </a:xfrm>
            </p:grpSpPr>
            <p:sp>
              <p:nvSpPr>
                <p:cNvPr id="193" name="Oval 192"/>
                <p:cNvSpPr/>
                <p:nvPr/>
              </p:nvSpPr>
              <p:spPr>
                <a:xfrm>
                  <a:off x="321275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A</a:t>
                  </a:r>
                </a:p>
              </p:txBody>
            </p:sp>
            <p:sp>
              <p:nvSpPr>
                <p:cNvPr id="194" name="Oval 193"/>
                <p:cNvSpPr/>
                <p:nvPr/>
              </p:nvSpPr>
              <p:spPr>
                <a:xfrm>
                  <a:off x="360817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B</a:t>
                  </a:r>
                </a:p>
              </p:txBody>
            </p:sp>
            <p:sp>
              <p:nvSpPr>
                <p:cNvPr id="195" name="Oval 194"/>
                <p:cNvSpPr/>
                <p:nvPr/>
              </p:nvSpPr>
              <p:spPr>
                <a:xfrm>
                  <a:off x="400358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C</a:t>
                  </a:r>
                  <a:endParaRPr lang="tr-TR" sz="1600" dirty="0">
                    <a:solidFill>
                      <a:schemeClr val="accent2">
                        <a:lumMod val="75000"/>
                      </a:schemeClr>
                    </a:solidFill>
                  </a:endParaRPr>
                </a:p>
              </p:txBody>
            </p:sp>
            <p:sp>
              <p:nvSpPr>
                <p:cNvPr id="196" name="Oval 195"/>
                <p:cNvSpPr/>
                <p:nvPr/>
              </p:nvSpPr>
              <p:spPr>
                <a:xfrm>
                  <a:off x="439900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D</a:t>
                  </a:r>
                  <a:endParaRPr lang="tr-TR" sz="1600" dirty="0">
                    <a:solidFill>
                      <a:schemeClr val="accent2">
                        <a:lumMod val="75000"/>
                      </a:schemeClr>
                    </a:solidFill>
                  </a:endParaRPr>
                </a:p>
              </p:txBody>
            </p:sp>
            <p:sp>
              <p:nvSpPr>
                <p:cNvPr id="197" name="Metin kutusu 196"/>
                <p:cNvSpPr txBox="1"/>
                <p:nvPr/>
              </p:nvSpPr>
              <p:spPr>
                <a:xfrm>
                  <a:off x="2737021" y="3734824"/>
                  <a:ext cx="642553" cy="374897"/>
                </a:xfrm>
                <a:prstGeom prst="rect">
                  <a:avLst/>
                </a:prstGeom>
                <a:noFill/>
              </p:spPr>
              <p:txBody>
                <a:bodyPr wrap="square" rtlCol="0">
                  <a:spAutoFit/>
                </a:bodyPr>
                <a:lstStyle/>
                <a:p>
                  <a:r>
                    <a:rPr lang="tr-TR" sz="2000" dirty="0" smtClean="0">
                      <a:solidFill>
                        <a:schemeClr val="accent2">
                          <a:lumMod val="75000"/>
                        </a:schemeClr>
                      </a:solidFill>
                    </a:rPr>
                    <a:t>39</a:t>
                  </a:r>
                  <a:r>
                    <a:rPr lang="tr-TR" dirty="0" smtClean="0">
                      <a:solidFill>
                        <a:schemeClr val="accent2">
                          <a:lumMod val="75000"/>
                        </a:schemeClr>
                      </a:solidFill>
                    </a:rPr>
                    <a:t>.</a:t>
                  </a:r>
                  <a:endParaRPr lang="tr-TR" dirty="0">
                    <a:solidFill>
                      <a:schemeClr val="accent2">
                        <a:lumMod val="75000"/>
                      </a:schemeClr>
                    </a:solidFill>
                  </a:endParaRPr>
                </a:p>
              </p:txBody>
            </p:sp>
          </p:grpSp>
          <p:grpSp>
            <p:nvGrpSpPr>
              <p:cNvPr id="163" name="Grup 162"/>
              <p:cNvGrpSpPr/>
              <p:nvPr/>
            </p:nvGrpSpPr>
            <p:grpSpPr>
              <a:xfrm>
                <a:off x="2737021" y="4134934"/>
                <a:ext cx="1995614" cy="374897"/>
                <a:chOff x="2737021" y="3734824"/>
                <a:chExt cx="1995614" cy="374897"/>
              </a:xfrm>
            </p:grpSpPr>
            <p:sp>
              <p:nvSpPr>
                <p:cNvPr id="188" name="Oval 187"/>
                <p:cNvSpPr/>
                <p:nvPr/>
              </p:nvSpPr>
              <p:spPr>
                <a:xfrm>
                  <a:off x="321275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A</a:t>
                  </a:r>
                </a:p>
              </p:txBody>
            </p:sp>
            <p:sp>
              <p:nvSpPr>
                <p:cNvPr id="189" name="Oval 188"/>
                <p:cNvSpPr/>
                <p:nvPr/>
              </p:nvSpPr>
              <p:spPr>
                <a:xfrm>
                  <a:off x="360817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B</a:t>
                  </a:r>
                </a:p>
              </p:txBody>
            </p:sp>
            <p:sp>
              <p:nvSpPr>
                <p:cNvPr id="190" name="Oval 189"/>
                <p:cNvSpPr/>
                <p:nvPr/>
              </p:nvSpPr>
              <p:spPr>
                <a:xfrm>
                  <a:off x="400358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C</a:t>
                  </a:r>
                  <a:endParaRPr lang="tr-TR" sz="1600" dirty="0">
                    <a:solidFill>
                      <a:schemeClr val="accent2">
                        <a:lumMod val="75000"/>
                      </a:schemeClr>
                    </a:solidFill>
                  </a:endParaRPr>
                </a:p>
              </p:txBody>
            </p:sp>
            <p:sp>
              <p:nvSpPr>
                <p:cNvPr id="191" name="Oval 190"/>
                <p:cNvSpPr/>
                <p:nvPr/>
              </p:nvSpPr>
              <p:spPr>
                <a:xfrm>
                  <a:off x="439900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D</a:t>
                  </a:r>
                  <a:endParaRPr lang="tr-TR" sz="1600" dirty="0">
                    <a:solidFill>
                      <a:schemeClr val="accent2">
                        <a:lumMod val="75000"/>
                      </a:schemeClr>
                    </a:solidFill>
                  </a:endParaRPr>
                </a:p>
              </p:txBody>
            </p:sp>
            <p:sp>
              <p:nvSpPr>
                <p:cNvPr id="192" name="Metin kutusu 191"/>
                <p:cNvSpPr txBox="1"/>
                <p:nvPr/>
              </p:nvSpPr>
              <p:spPr>
                <a:xfrm>
                  <a:off x="2737021" y="3734824"/>
                  <a:ext cx="642553" cy="374897"/>
                </a:xfrm>
                <a:prstGeom prst="rect">
                  <a:avLst/>
                </a:prstGeom>
                <a:noFill/>
              </p:spPr>
              <p:txBody>
                <a:bodyPr wrap="square" rtlCol="0">
                  <a:spAutoFit/>
                </a:bodyPr>
                <a:lstStyle/>
                <a:p>
                  <a:r>
                    <a:rPr lang="tr-TR" sz="2000" dirty="0" smtClean="0">
                      <a:solidFill>
                        <a:schemeClr val="accent2">
                          <a:lumMod val="75000"/>
                        </a:schemeClr>
                      </a:solidFill>
                    </a:rPr>
                    <a:t>40</a:t>
                  </a:r>
                  <a:r>
                    <a:rPr lang="tr-TR" dirty="0" smtClean="0">
                      <a:solidFill>
                        <a:schemeClr val="accent2">
                          <a:lumMod val="75000"/>
                        </a:schemeClr>
                      </a:solidFill>
                    </a:rPr>
                    <a:t>.</a:t>
                  </a:r>
                  <a:endParaRPr lang="tr-TR" dirty="0">
                    <a:solidFill>
                      <a:schemeClr val="accent2">
                        <a:lumMod val="75000"/>
                      </a:schemeClr>
                    </a:solidFill>
                  </a:endParaRPr>
                </a:p>
              </p:txBody>
            </p:sp>
          </p:grpSp>
          <p:grpSp>
            <p:nvGrpSpPr>
              <p:cNvPr id="164" name="Grup 163"/>
              <p:cNvGrpSpPr/>
              <p:nvPr/>
            </p:nvGrpSpPr>
            <p:grpSpPr>
              <a:xfrm>
                <a:off x="2737021" y="4517993"/>
                <a:ext cx="1995614" cy="374897"/>
                <a:chOff x="2737021" y="3734824"/>
                <a:chExt cx="1995614" cy="374897"/>
              </a:xfrm>
            </p:grpSpPr>
            <p:sp>
              <p:nvSpPr>
                <p:cNvPr id="183" name="Oval 182"/>
                <p:cNvSpPr/>
                <p:nvPr/>
              </p:nvSpPr>
              <p:spPr>
                <a:xfrm>
                  <a:off x="321275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A</a:t>
                  </a:r>
                </a:p>
              </p:txBody>
            </p:sp>
            <p:sp>
              <p:nvSpPr>
                <p:cNvPr id="184" name="Oval 183"/>
                <p:cNvSpPr/>
                <p:nvPr/>
              </p:nvSpPr>
              <p:spPr>
                <a:xfrm>
                  <a:off x="360817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B</a:t>
                  </a:r>
                </a:p>
              </p:txBody>
            </p:sp>
            <p:sp>
              <p:nvSpPr>
                <p:cNvPr id="185" name="Oval 184"/>
                <p:cNvSpPr/>
                <p:nvPr/>
              </p:nvSpPr>
              <p:spPr>
                <a:xfrm>
                  <a:off x="400358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C</a:t>
                  </a:r>
                  <a:endParaRPr lang="tr-TR" sz="1600" dirty="0">
                    <a:solidFill>
                      <a:schemeClr val="accent2">
                        <a:lumMod val="75000"/>
                      </a:schemeClr>
                    </a:solidFill>
                  </a:endParaRPr>
                </a:p>
              </p:txBody>
            </p:sp>
            <p:sp>
              <p:nvSpPr>
                <p:cNvPr id="186" name="Oval 185"/>
                <p:cNvSpPr/>
                <p:nvPr/>
              </p:nvSpPr>
              <p:spPr>
                <a:xfrm>
                  <a:off x="439900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D</a:t>
                  </a:r>
                  <a:endParaRPr lang="tr-TR" sz="1600" dirty="0">
                    <a:solidFill>
                      <a:schemeClr val="accent2">
                        <a:lumMod val="75000"/>
                      </a:schemeClr>
                    </a:solidFill>
                  </a:endParaRPr>
                </a:p>
              </p:txBody>
            </p:sp>
            <p:sp>
              <p:nvSpPr>
                <p:cNvPr id="187" name="Metin kutusu 186"/>
                <p:cNvSpPr txBox="1"/>
                <p:nvPr/>
              </p:nvSpPr>
              <p:spPr>
                <a:xfrm>
                  <a:off x="2737021" y="3734824"/>
                  <a:ext cx="642553" cy="374897"/>
                </a:xfrm>
                <a:prstGeom prst="rect">
                  <a:avLst/>
                </a:prstGeom>
                <a:noFill/>
              </p:spPr>
              <p:txBody>
                <a:bodyPr wrap="square" rtlCol="0">
                  <a:spAutoFit/>
                </a:bodyPr>
                <a:lstStyle/>
                <a:p>
                  <a:r>
                    <a:rPr lang="tr-TR" sz="2000" dirty="0" smtClean="0">
                      <a:solidFill>
                        <a:schemeClr val="accent2">
                          <a:lumMod val="75000"/>
                        </a:schemeClr>
                      </a:solidFill>
                    </a:rPr>
                    <a:t>41</a:t>
                  </a:r>
                  <a:r>
                    <a:rPr lang="tr-TR" dirty="0" smtClean="0">
                      <a:solidFill>
                        <a:schemeClr val="accent2">
                          <a:lumMod val="75000"/>
                        </a:schemeClr>
                      </a:solidFill>
                    </a:rPr>
                    <a:t>.</a:t>
                  </a:r>
                  <a:endParaRPr lang="tr-TR" dirty="0">
                    <a:solidFill>
                      <a:schemeClr val="accent2">
                        <a:lumMod val="75000"/>
                      </a:schemeClr>
                    </a:solidFill>
                  </a:endParaRPr>
                </a:p>
              </p:txBody>
            </p:sp>
          </p:grpSp>
          <p:grpSp>
            <p:nvGrpSpPr>
              <p:cNvPr id="165" name="Grup 164"/>
              <p:cNvGrpSpPr/>
              <p:nvPr/>
            </p:nvGrpSpPr>
            <p:grpSpPr>
              <a:xfrm>
                <a:off x="2737021" y="4935154"/>
                <a:ext cx="1995614" cy="374897"/>
                <a:chOff x="2737021" y="3734824"/>
                <a:chExt cx="1995614" cy="374897"/>
              </a:xfrm>
            </p:grpSpPr>
            <p:sp>
              <p:nvSpPr>
                <p:cNvPr id="178" name="Oval 177"/>
                <p:cNvSpPr/>
                <p:nvPr/>
              </p:nvSpPr>
              <p:spPr>
                <a:xfrm>
                  <a:off x="321275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A</a:t>
                  </a:r>
                </a:p>
              </p:txBody>
            </p:sp>
            <p:sp>
              <p:nvSpPr>
                <p:cNvPr id="179" name="Oval 178"/>
                <p:cNvSpPr/>
                <p:nvPr/>
              </p:nvSpPr>
              <p:spPr>
                <a:xfrm>
                  <a:off x="360817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B</a:t>
                  </a:r>
                </a:p>
              </p:txBody>
            </p:sp>
            <p:sp>
              <p:nvSpPr>
                <p:cNvPr id="180" name="Oval 179"/>
                <p:cNvSpPr/>
                <p:nvPr/>
              </p:nvSpPr>
              <p:spPr>
                <a:xfrm>
                  <a:off x="400358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C</a:t>
                  </a:r>
                  <a:endParaRPr lang="tr-TR" sz="1600" dirty="0">
                    <a:solidFill>
                      <a:schemeClr val="accent2">
                        <a:lumMod val="75000"/>
                      </a:schemeClr>
                    </a:solidFill>
                  </a:endParaRPr>
                </a:p>
              </p:txBody>
            </p:sp>
            <p:sp>
              <p:nvSpPr>
                <p:cNvPr id="181" name="Oval 180"/>
                <p:cNvSpPr/>
                <p:nvPr/>
              </p:nvSpPr>
              <p:spPr>
                <a:xfrm>
                  <a:off x="439900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D</a:t>
                  </a:r>
                  <a:endParaRPr lang="tr-TR" sz="1600" dirty="0">
                    <a:solidFill>
                      <a:schemeClr val="accent2">
                        <a:lumMod val="75000"/>
                      </a:schemeClr>
                    </a:solidFill>
                  </a:endParaRPr>
                </a:p>
              </p:txBody>
            </p:sp>
            <p:sp>
              <p:nvSpPr>
                <p:cNvPr id="182" name="Metin kutusu 181"/>
                <p:cNvSpPr txBox="1"/>
                <p:nvPr/>
              </p:nvSpPr>
              <p:spPr>
                <a:xfrm>
                  <a:off x="2737021" y="3734824"/>
                  <a:ext cx="642553" cy="374897"/>
                </a:xfrm>
                <a:prstGeom prst="rect">
                  <a:avLst/>
                </a:prstGeom>
                <a:noFill/>
              </p:spPr>
              <p:txBody>
                <a:bodyPr wrap="square" rtlCol="0">
                  <a:spAutoFit/>
                </a:bodyPr>
                <a:lstStyle/>
                <a:p>
                  <a:r>
                    <a:rPr lang="tr-TR" sz="2000" dirty="0" smtClean="0">
                      <a:solidFill>
                        <a:schemeClr val="accent2">
                          <a:lumMod val="75000"/>
                        </a:schemeClr>
                      </a:solidFill>
                    </a:rPr>
                    <a:t>42</a:t>
                  </a:r>
                  <a:r>
                    <a:rPr lang="tr-TR" dirty="0" smtClean="0">
                      <a:solidFill>
                        <a:schemeClr val="accent2">
                          <a:lumMod val="75000"/>
                        </a:schemeClr>
                      </a:solidFill>
                    </a:rPr>
                    <a:t>.</a:t>
                  </a:r>
                  <a:endParaRPr lang="tr-TR" dirty="0">
                    <a:solidFill>
                      <a:schemeClr val="accent2">
                        <a:lumMod val="75000"/>
                      </a:schemeClr>
                    </a:solidFill>
                  </a:endParaRPr>
                </a:p>
              </p:txBody>
            </p:sp>
          </p:grpSp>
          <p:grpSp>
            <p:nvGrpSpPr>
              <p:cNvPr id="166" name="Grup 165"/>
              <p:cNvGrpSpPr/>
              <p:nvPr/>
            </p:nvGrpSpPr>
            <p:grpSpPr>
              <a:xfrm>
                <a:off x="2737021" y="5352315"/>
                <a:ext cx="1995614" cy="374897"/>
                <a:chOff x="2737021" y="3734824"/>
                <a:chExt cx="1995614" cy="374897"/>
              </a:xfrm>
            </p:grpSpPr>
            <p:sp>
              <p:nvSpPr>
                <p:cNvPr id="173" name="Oval 172"/>
                <p:cNvSpPr/>
                <p:nvPr/>
              </p:nvSpPr>
              <p:spPr>
                <a:xfrm>
                  <a:off x="321275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A</a:t>
                  </a:r>
                </a:p>
              </p:txBody>
            </p:sp>
            <p:sp>
              <p:nvSpPr>
                <p:cNvPr id="174" name="Oval 173"/>
                <p:cNvSpPr/>
                <p:nvPr/>
              </p:nvSpPr>
              <p:spPr>
                <a:xfrm>
                  <a:off x="360817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B</a:t>
                  </a:r>
                </a:p>
              </p:txBody>
            </p:sp>
            <p:sp>
              <p:nvSpPr>
                <p:cNvPr id="175" name="Oval 174"/>
                <p:cNvSpPr/>
                <p:nvPr/>
              </p:nvSpPr>
              <p:spPr>
                <a:xfrm>
                  <a:off x="400358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C</a:t>
                  </a:r>
                  <a:endParaRPr lang="tr-TR" sz="1600" dirty="0">
                    <a:solidFill>
                      <a:schemeClr val="accent2">
                        <a:lumMod val="75000"/>
                      </a:schemeClr>
                    </a:solidFill>
                  </a:endParaRPr>
                </a:p>
              </p:txBody>
            </p:sp>
            <p:sp>
              <p:nvSpPr>
                <p:cNvPr id="176" name="Oval 175"/>
                <p:cNvSpPr/>
                <p:nvPr/>
              </p:nvSpPr>
              <p:spPr>
                <a:xfrm>
                  <a:off x="439900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D</a:t>
                  </a:r>
                  <a:endParaRPr lang="tr-TR" sz="1600" dirty="0">
                    <a:solidFill>
                      <a:schemeClr val="accent2">
                        <a:lumMod val="75000"/>
                      </a:schemeClr>
                    </a:solidFill>
                  </a:endParaRPr>
                </a:p>
              </p:txBody>
            </p:sp>
            <p:sp>
              <p:nvSpPr>
                <p:cNvPr id="177" name="Metin kutusu 176"/>
                <p:cNvSpPr txBox="1"/>
                <p:nvPr/>
              </p:nvSpPr>
              <p:spPr>
                <a:xfrm>
                  <a:off x="2737021" y="3734824"/>
                  <a:ext cx="642553" cy="374897"/>
                </a:xfrm>
                <a:prstGeom prst="rect">
                  <a:avLst/>
                </a:prstGeom>
                <a:noFill/>
              </p:spPr>
              <p:txBody>
                <a:bodyPr wrap="square" rtlCol="0">
                  <a:spAutoFit/>
                </a:bodyPr>
                <a:lstStyle/>
                <a:p>
                  <a:r>
                    <a:rPr lang="tr-TR" sz="2000" dirty="0" smtClean="0">
                      <a:solidFill>
                        <a:schemeClr val="accent2">
                          <a:lumMod val="75000"/>
                        </a:schemeClr>
                      </a:solidFill>
                    </a:rPr>
                    <a:t>43</a:t>
                  </a:r>
                  <a:r>
                    <a:rPr lang="tr-TR" dirty="0" smtClean="0">
                      <a:solidFill>
                        <a:schemeClr val="accent2">
                          <a:lumMod val="75000"/>
                        </a:schemeClr>
                      </a:solidFill>
                    </a:rPr>
                    <a:t>.</a:t>
                  </a:r>
                  <a:endParaRPr lang="tr-TR" dirty="0">
                    <a:solidFill>
                      <a:schemeClr val="accent2">
                        <a:lumMod val="75000"/>
                      </a:schemeClr>
                    </a:solidFill>
                  </a:endParaRPr>
                </a:p>
              </p:txBody>
            </p:sp>
          </p:grpSp>
          <p:grpSp>
            <p:nvGrpSpPr>
              <p:cNvPr id="167" name="Grup 166"/>
              <p:cNvGrpSpPr/>
              <p:nvPr/>
            </p:nvGrpSpPr>
            <p:grpSpPr>
              <a:xfrm>
                <a:off x="2737021" y="5740069"/>
                <a:ext cx="1995614" cy="374897"/>
                <a:chOff x="2737021" y="3734824"/>
                <a:chExt cx="1995614" cy="374897"/>
              </a:xfrm>
            </p:grpSpPr>
            <p:sp>
              <p:nvSpPr>
                <p:cNvPr id="168" name="Oval 167"/>
                <p:cNvSpPr/>
                <p:nvPr/>
              </p:nvSpPr>
              <p:spPr>
                <a:xfrm>
                  <a:off x="321275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A</a:t>
                  </a:r>
                </a:p>
              </p:txBody>
            </p:sp>
            <p:sp>
              <p:nvSpPr>
                <p:cNvPr id="169" name="Oval 168"/>
                <p:cNvSpPr/>
                <p:nvPr/>
              </p:nvSpPr>
              <p:spPr>
                <a:xfrm>
                  <a:off x="360817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B</a:t>
                  </a:r>
                </a:p>
              </p:txBody>
            </p:sp>
            <p:sp>
              <p:nvSpPr>
                <p:cNvPr id="170" name="Oval 169"/>
                <p:cNvSpPr/>
                <p:nvPr/>
              </p:nvSpPr>
              <p:spPr>
                <a:xfrm>
                  <a:off x="400358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C</a:t>
                  </a:r>
                  <a:endParaRPr lang="tr-TR" sz="1600" dirty="0">
                    <a:solidFill>
                      <a:schemeClr val="accent2">
                        <a:lumMod val="75000"/>
                      </a:schemeClr>
                    </a:solidFill>
                  </a:endParaRPr>
                </a:p>
              </p:txBody>
            </p:sp>
            <p:sp>
              <p:nvSpPr>
                <p:cNvPr id="171" name="Oval 170"/>
                <p:cNvSpPr/>
                <p:nvPr/>
              </p:nvSpPr>
              <p:spPr>
                <a:xfrm>
                  <a:off x="439900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D</a:t>
                  </a:r>
                  <a:endParaRPr lang="tr-TR" sz="1600" dirty="0">
                    <a:solidFill>
                      <a:schemeClr val="accent2">
                        <a:lumMod val="75000"/>
                      </a:schemeClr>
                    </a:solidFill>
                  </a:endParaRPr>
                </a:p>
              </p:txBody>
            </p:sp>
            <p:sp>
              <p:nvSpPr>
                <p:cNvPr id="172" name="Metin kutusu 171"/>
                <p:cNvSpPr txBox="1"/>
                <p:nvPr/>
              </p:nvSpPr>
              <p:spPr>
                <a:xfrm>
                  <a:off x="2737021" y="3734824"/>
                  <a:ext cx="642553" cy="374897"/>
                </a:xfrm>
                <a:prstGeom prst="rect">
                  <a:avLst/>
                </a:prstGeom>
                <a:noFill/>
              </p:spPr>
              <p:txBody>
                <a:bodyPr wrap="square" rtlCol="0">
                  <a:spAutoFit/>
                </a:bodyPr>
                <a:lstStyle/>
                <a:p>
                  <a:r>
                    <a:rPr lang="tr-TR" sz="2000" dirty="0" smtClean="0">
                      <a:solidFill>
                        <a:schemeClr val="accent2">
                          <a:lumMod val="75000"/>
                        </a:schemeClr>
                      </a:solidFill>
                    </a:rPr>
                    <a:t>44</a:t>
                  </a:r>
                  <a:r>
                    <a:rPr lang="tr-TR" dirty="0" smtClean="0">
                      <a:solidFill>
                        <a:schemeClr val="accent2">
                          <a:lumMod val="75000"/>
                        </a:schemeClr>
                      </a:solidFill>
                    </a:rPr>
                    <a:t>.</a:t>
                  </a:r>
                  <a:endParaRPr lang="tr-TR" dirty="0">
                    <a:solidFill>
                      <a:schemeClr val="accent2">
                        <a:lumMod val="75000"/>
                      </a:schemeClr>
                    </a:solidFill>
                  </a:endParaRPr>
                </a:p>
              </p:txBody>
            </p:sp>
          </p:grpSp>
        </p:grpSp>
        <p:grpSp>
          <p:nvGrpSpPr>
            <p:cNvPr id="125" name="Grup 124"/>
            <p:cNvGrpSpPr/>
            <p:nvPr/>
          </p:nvGrpSpPr>
          <p:grpSpPr>
            <a:xfrm>
              <a:off x="4507673" y="4768479"/>
              <a:ext cx="2465174" cy="2540213"/>
              <a:chOff x="2737021" y="3734824"/>
              <a:chExt cx="1995614" cy="2380142"/>
            </a:xfrm>
            <a:scene3d>
              <a:camera prst="isometricTopUp"/>
              <a:lightRig rig="threePt" dir="t"/>
            </a:scene3d>
          </p:grpSpPr>
          <p:grpSp>
            <p:nvGrpSpPr>
              <p:cNvPr id="126" name="Grup 125"/>
              <p:cNvGrpSpPr/>
              <p:nvPr/>
            </p:nvGrpSpPr>
            <p:grpSpPr>
              <a:xfrm>
                <a:off x="2737021" y="3734824"/>
                <a:ext cx="1995614" cy="374897"/>
                <a:chOff x="2737021" y="3734824"/>
                <a:chExt cx="1995614" cy="374897"/>
              </a:xfrm>
            </p:grpSpPr>
            <p:sp>
              <p:nvSpPr>
                <p:cNvPr id="157" name="Oval 156"/>
                <p:cNvSpPr/>
                <p:nvPr/>
              </p:nvSpPr>
              <p:spPr>
                <a:xfrm>
                  <a:off x="321275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A</a:t>
                  </a:r>
                </a:p>
              </p:txBody>
            </p:sp>
            <p:sp>
              <p:nvSpPr>
                <p:cNvPr id="158" name="Oval 157"/>
                <p:cNvSpPr/>
                <p:nvPr/>
              </p:nvSpPr>
              <p:spPr>
                <a:xfrm>
                  <a:off x="360817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B</a:t>
                  </a:r>
                </a:p>
              </p:txBody>
            </p:sp>
            <p:sp>
              <p:nvSpPr>
                <p:cNvPr id="159" name="Oval 158"/>
                <p:cNvSpPr/>
                <p:nvPr/>
              </p:nvSpPr>
              <p:spPr>
                <a:xfrm>
                  <a:off x="400358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C</a:t>
                  </a:r>
                  <a:endParaRPr lang="tr-TR" sz="1600" dirty="0">
                    <a:solidFill>
                      <a:schemeClr val="accent2">
                        <a:lumMod val="75000"/>
                      </a:schemeClr>
                    </a:solidFill>
                  </a:endParaRPr>
                </a:p>
              </p:txBody>
            </p:sp>
            <p:sp>
              <p:nvSpPr>
                <p:cNvPr id="160" name="Oval 159"/>
                <p:cNvSpPr/>
                <p:nvPr/>
              </p:nvSpPr>
              <p:spPr>
                <a:xfrm>
                  <a:off x="439900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D</a:t>
                  </a:r>
                  <a:endParaRPr lang="tr-TR" sz="1600" dirty="0">
                    <a:solidFill>
                      <a:schemeClr val="accent2">
                        <a:lumMod val="75000"/>
                      </a:schemeClr>
                    </a:solidFill>
                  </a:endParaRPr>
                </a:p>
              </p:txBody>
            </p:sp>
            <p:sp>
              <p:nvSpPr>
                <p:cNvPr id="161" name="Metin kutusu 160"/>
                <p:cNvSpPr txBox="1"/>
                <p:nvPr/>
              </p:nvSpPr>
              <p:spPr>
                <a:xfrm>
                  <a:off x="2737021" y="3734824"/>
                  <a:ext cx="642553" cy="374897"/>
                </a:xfrm>
                <a:prstGeom prst="rect">
                  <a:avLst/>
                </a:prstGeom>
                <a:noFill/>
              </p:spPr>
              <p:txBody>
                <a:bodyPr wrap="square" rtlCol="0">
                  <a:spAutoFit/>
                </a:bodyPr>
                <a:lstStyle/>
                <a:p>
                  <a:r>
                    <a:rPr lang="tr-TR" sz="2000" dirty="0" smtClean="0">
                      <a:solidFill>
                        <a:schemeClr val="accent2">
                          <a:lumMod val="75000"/>
                        </a:schemeClr>
                      </a:solidFill>
                    </a:rPr>
                    <a:t>45</a:t>
                  </a:r>
                  <a:endParaRPr lang="tr-TR" dirty="0">
                    <a:solidFill>
                      <a:schemeClr val="accent2">
                        <a:lumMod val="75000"/>
                      </a:schemeClr>
                    </a:solidFill>
                  </a:endParaRPr>
                </a:p>
              </p:txBody>
            </p:sp>
          </p:grpSp>
          <p:grpSp>
            <p:nvGrpSpPr>
              <p:cNvPr id="127" name="Grup 126"/>
              <p:cNvGrpSpPr/>
              <p:nvPr/>
            </p:nvGrpSpPr>
            <p:grpSpPr>
              <a:xfrm>
                <a:off x="2737021" y="4134934"/>
                <a:ext cx="1995614" cy="374897"/>
                <a:chOff x="2737021" y="3734824"/>
                <a:chExt cx="1995614" cy="374897"/>
              </a:xfrm>
            </p:grpSpPr>
            <p:sp>
              <p:nvSpPr>
                <p:cNvPr id="152" name="Oval 151"/>
                <p:cNvSpPr/>
                <p:nvPr/>
              </p:nvSpPr>
              <p:spPr>
                <a:xfrm>
                  <a:off x="321275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A</a:t>
                  </a:r>
                </a:p>
              </p:txBody>
            </p:sp>
            <p:sp>
              <p:nvSpPr>
                <p:cNvPr id="153" name="Oval 152"/>
                <p:cNvSpPr/>
                <p:nvPr/>
              </p:nvSpPr>
              <p:spPr>
                <a:xfrm>
                  <a:off x="360817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B</a:t>
                  </a:r>
                </a:p>
              </p:txBody>
            </p:sp>
            <p:sp>
              <p:nvSpPr>
                <p:cNvPr id="154" name="Oval 153"/>
                <p:cNvSpPr/>
                <p:nvPr/>
              </p:nvSpPr>
              <p:spPr>
                <a:xfrm>
                  <a:off x="400358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C</a:t>
                  </a:r>
                  <a:endParaRPr lang="tr-TR" sz="1600" dirty="0">
                    <a:solidFill>
                      <a:schemeClr val="accent2">
                        <a:lumMod val="75000"/>
                      </a:schemeClr>
                    </a:solidFill>
                  </a:endParaRPr>
                </a:p>
              </p:txBody>
            </p:sp>
            <p:sp>
              <p:nvSpPr>
                <p:cNvPr id="155" name="Oval 154"/>
                <p:cNvSpPr/>
                <p:nvPr/>
              </p:nvSpPr>
              <p:spPr>
                <a:xfrm>
                  <a:off x="439900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D</a:t>
                  </a:r>
                  <a:endParaRPr lang="tr-TR" sz="1600" dirty="0">
                    <a:solidFill>
                      <a:schemeClr val="accent2">
                        <a:lumMod val="75000"/>
                      </a:schemeClr>
                    </a:solidFill>
                  </a:endParaRPr>
                </a:p>
              </p:txBody>
            </p:sp>
            <p:sp>
              <p:nvSpPr>
                <p:cNvPr id="156" name="Metin kutusu 155"/>
                <p:cNvSpPr txBox="1"/>
                <p:nvPr/>
              </p:nvSpPr>
              <p:spPr>
                <a:xfrm>
                  <a:off x="2737021" y="3734824"/>
                  <a:ext cx="642553" cy="374897"/>
                </a:xfrm>
                <a:prstGeom prst="rect">
                  <a:avLst/>
                </a:prstGeom>
                <a:noFill/>
              </p:spPr>
              <p:txBody>
                <a:bodyPr wrap="square" rtlCol="0">
                  <a:spAutoFit/>
                </a:bodyPr>
                <a:lstStyle/>
                <a:p>
                  <a:r>
                    <a:rPr lang="tr-TR" sz="2000" dirty="0" smtClean="0">
                      <a:solidFill>
                        <a:schemeClr val="accent2">
                          <a:lumMod val="75000"/>
                        </a:schemeClr>
                      </a:solidFill>
                    </a:rPr>
                    <a:t>46</a:t>
                  </a:r>
                  <a:r>
                    <a:rPr lang="tr-TR" dirty="0" smtClean="0">
                      <a:solidFill>
                        <a:schemeClr val="accent2">
                          <a:lumMod val="75000"/>
                        </a:schemeClr>
                      </a:solidFill>
                    </a:rPr>
                    <a:t>.</a:t>
                  </a:r>
                  <a:endParaRPr lang="tr-TR" dirty="0">
                    <a:solidFill>
                      <a:schemeClr val="accent2">
                        <a:lumMod val="75000"/>
                      </a:schemeClr>
                    </a:solidFill>
                  </a:endParaRPr>
                </a:p>
              </p:txBody>
            </p:sp>
          </p:grpSp>
          <p:grpSp>
            <p:nvGrpSpPr>
              <p:cNvPr id="128" name="Grup 127"/>
              <p:cNvGrpSpPr/>
              <p:nvPr/>
            </p:nvGrpSpPr>
            <p:grpSpPr>
              <a:xfrm>
                <a:off x="2737021" y="4517993"/>
                <a:ext cx="1995614" cy="374897"/>
                <a:chOff x="2737021" y="3734824"/>
                <a:chExt cx="1995614" cy="374897"/>
              </a:xfrm>
            </p:grpSpPr>
            <p:sp>
              <p:nvSpPr>
                <p:cNvPr id="147" name="Oval 146"/>
                <p:cNvSpPr/>
                <p:nvPr/>
              </p:nvSpPr>
              <p:spPr>
                <a:xfrm>
                  <a:off x="321275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A</a:t>
                  </a:r>
                </a:p>
              </p:txBody>
            </p:sp>
            <p:sp>
              <p:nvSpPr>
                <p:cNvPr id="148" name="Oval 147"/>
                <p:cNvSpPr/>
                <p:nvPr/>
              </p:nvSpPr>
              <p:spPr>
                <a:xfrm>
                  <a:off x="360817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B</a:t>
                  </a:r>
                </a:p>
              </p:txBody>
            </p:sp>
            <p:sp>
              <p:nvSpPr>
                <p:cNvPr id="149" name="Oval 148"/>
                <p:cNvSpPr/>
                <p:nvPr/>
              </p:nvSpPr>
              <p:spPr>
                <a:xfrm>
                  <a:off x="400358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C</a:t>
                  </a:r>
                  <a:endParaRPr lang="tr-TR" sz="1600" dirty="0">
                    <a:solidFill>
                      <a:schemeClr val="accent2">
                        <a:lumMod val="75000"/>
                      </a:schemeClr>
                    </a:solidFill>
                  </a:endParaRPr>
                </a:p>
              </p:txBody>
            </p:sp>
            <p:sp>
              <p:nvSpPr>
                <p:cNvPr id="150" name="Oval 149"/>
                <p:cNvSpPr/>
                <p:nvPr/>
              </p:nvSpPr>
              <p:spPr>
                <a:xfrm>
                  <a:off x="439900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D</a:t>
                  </a:r>
                  <a:endParaRPr lang="tr-TR" sz="1600" dirty="0">
                    <a:solidFill>
                      <a:schemeClr val="accent2">
                        <a:lumMod val="75000"/>
                      </a:schemeClr>
                    </a:solidFill>
                  </a:endParaRPr>
                </a:p>
              </p:txBody>
            </p:sp>
            <p:sp>
              <p:nvSpPr>
                <p:cNvPr id="151" name="Metin kutusu 150"/>
                <p:cNvSpPr txBox="1"/>
                <p:nvPr/>
              </p:nvSpPr>
              <p:spPr>
                <a:xfrm>
                  <a:off x="2737021" y="3734824"/>
                  <a:ext cx="642553" cy="374897"/>
                </a:xfrm>
                <a:prstGeom prst="rect">
                  <a:avLst/>
                </a:prstGeom>
                <a:noFill/>
              </p:spPr>
              <p:txBody>
                <a:bodyPr wrap="square" rtlCol="0">
                  <a:spAutoFit/>
                </a:bodyPr>
                <a:lstStyle/>
                <a:p>
                  <a:r>
                    <a:rPr lang="tr-TR" sz="2000" dirty="0" smtClean="0">
                      <a:solidFill>
                        <a:schemeClr val="accent2">
                          <a:lumMod val="75000"/>
                        </a:schemeClr>
                      </a:solidFill>
                    </a:rPr>
                    <a:t>47</a:t>
                  </a:r>
                  <a:r>
                    <a:rPr lang="tr-TR" dirty="0" smtClean="0">
                      <a:solidFill>
                        <a:schemeClr val="accent2">
                          <a:lumMod val="75000"/>
                        </a:schemeClr>
                      </a:solidFill>
                    </a:rPr>
                    <a:t>.</a:t>
                  </a:r>
                  <a:endParaRPr lang="tr-TR" dirty="0">
                    <a:solidFill>
                      <a:schemeClr val="accent2">
                        <a:lumMod val="75000"/>
                      </a:schemeClr>
                    </a:solidFill>
                  </a:endParaRPr>
                </a:p>
              </p:txBody>
            </p:sp>
          </p:grpSp>
          <p:grpSp>
            <p:nvGrpSpPr>
              <p:cNvPr id="129" name="Grup 128"/>
              <p:cNvGrpSpPr/>
              <p:nvPr/>
            </p:nvGrpSpPr>
            <p:grpSpPr>
              <a:xfrm>
                <a:off x="2737021" y="4935154"/>
                <a:ext cx="1995614" cy="374897"/>
                <a:chOff x="2737021" y="3734824"/>
                <a:chExt cx="1995614" cy="374897"/>
              </a:xfrm>
            </p:grpSpPr>
            <p:sp>
              <p:nvSpPr>
                <p:cNvPr id="142" name="Oval 141"/>
                <p:cNvSpPr/>
                <p:nvPr/>
              </p:nvSpPr>
              <p:spPr>
                <a:xfrm>
                  <a:off x="321275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A</a:t>
                  </a:r>
                </a:p>
              </p:txBody>
            </p:sp>
            <p:sp>
              <p:nvSpPr>
                <p:cNvPr id="143" name="Oval 142"/>
                <p:cNvSpPr/>
                <p:nvPr/>
              </p:nvSpPr>
              <p:spPr>
                <a:xfrm>
                  <a:off x="360817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B</a:t>
                  </a:r>
                </a:p>
              </p:txBody>
            </p:sp>
            <p:sp>
              <p:nvSpPr>
                <p:cNvPr id="144" name="Oval 143"/>
                <p:cNvSpPr/>
                <p:nvPr/>
              </p:nvSpPr>
              <p:spPr>
                <a:xfrm>
                  <a:off x="400358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C</a:t>
                  </a:r>
                  <a:endParaRPr lang="tr-TR" sz="1600" dirty="0">
                    <a:solidFill>
                      <a:schemeClr val="accent2">
                        <a:lumMod val="75000"/>
                      </a:schemeClr>
                    </a:solidFill>
                  </a:endParaRPr>
                </a:p>
              </p:txBody>
            </p:sp>
            <p:sp>
              <p:nvSpPr>
                <p:cNvPr id="145" name="Oval 144"/>
                <p:cNvSpPr/>
                <p:nvPr/>
              </p:nvSpPr>
              <p:spPr>
                <a:xfrm>
                  <a:off x="439900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D</a:t>
                  </a:r>
                  <a:endParaRPr lang="tr-TR" sz="1600" dirty="0">
                    <a:solidFill>
                      <a:schemeClr val="accent2">
                        <a:lumMod val="75000"/>
                      </a:schemeClr>
                    </a:solidFill>
                  </a:endParaRPr>
                </a:p>
              </p:txBody>
            </p:sp>
            <p:sp>
              <p:nvSpPr>
                <p:cNvPr id="146" name="Metin kutusu 145"/>
                <p:cNvSpPr txBox="1"/>
                <p:nvPr/>
              </p:nvSpPr>
              <p:spPr>
                <a:xfrm>
                  <a:off x="2737021" y="3734824"/>
                  <a:ext cx="642553" cy="374897"/>
                </a:xfrm>
                <a:prstGeom prst="rect">
                  <a:avLst/>
                </a:prstGeom>
                <a:noFill/>
              </p:spPr>
              <p:txBody>
                <a:bodyPr wrap="square" rtlCol="0">
                  <a:spAutoFit/>
                </a:bodyPr>
                <a:lstStyle/>
                <a:p>
                  <a:r>
                    <a:rPr lang="tr-TR" sz="2000" dirty="0" smtClean="0">
                      <a:solidFill>
                        <a:schemeClr val="accent2">
                          <a:lumMod val="75000"/>
                        </a:schemeClr>
                      </a:solidFill>
                    </a:rPr>
                    <a:t>48</a:t>
                  </a:r>
                  <a:r>
                    <a:rPr lang="tr-TR" dirty="0" smtClean="0">
                      <a:solidFill>
                        <a:schemeClr val="accent2">
                          <a:lumMod val="75000"/>
                        </a:schemeClr>
                      </a:solidFill>
                    </a:rPr>
                    <a:t>.</a:t>
                  </a:r>
                  <a:endParaRPr lang="tr-TR" dirty="0">
                    <a:solidFill>
                      <a:schemeClr val="accent2">
                        <a:lumMod val="75000"/>
                      </a:schemeClr>
                    </a:solidFill>
                  </a:endParaRPr>
                </a:p>
              </p:txBody>
            </p:sp>
          </p:grpSp>
          <p:grpSp>
            <p:nvGrpSpPr>
              <p:cNvPr id="130" name="Grup 129"/>
              <p:cNvGrpSpPr/>
              <p:nvPr/>
            </p:nvGrpSpPr>
            <p:grpSpPr>
              <a:xfrm>
                <a:off x="2737021" y="5352315"/>
                <a:ext cx="1995614" cy="374897"/>
                <a:chOff x="2737021" y="3734824"/>
                <a:chExt cx="1995614" cy="374897"/>
              </a:xfrm>
            </p:grpSpPr>
            <p:sp>
              <p:nvSpPr>
                <p:cNvPr id="137" name="Oval 136"/>
                <p:cNvSpPr/>
                <p:nvPr/>
              </p:nvSpPr>
              <p:spPr>
                <a:xfrm>
                  <a:off x="321275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A</a:t>
                  </a:r>
                </a:p>
              </p:txBody>
            </p:sp>
            <p:sp>
              <p:nvSpPr>
                <p:cNvPr id="138" name="Oval 137"/>
                <p:cNvSpPr/>
                <p:nvPr/>
              </p:nvSpPr>
              <p:spPr>
                <a:xfrm>
                  <a:off x="360817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B</a:t>
                  </a:r>
                </a:p>
              </p:txBody>
            </p:sp>
            <p:sp>
              <p:nvSpPr>
                <p:cNvPr id="139" name="Oval 138"/>
                <p:cNvSpPr/>
                <p:nvPr/>
              </p:nvSpPr>
              <p:spPr>
                <a:xfrm>
                  <a:off x="400358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C</a:t>
                  </a:r>
                  <a:endParaRPr lang="tr-TR" sz="1600" dirty="0">
                    <a:solidFill>
                      <a:schemeClr val="accent2">
                        <a:lumMod val="75000"/>
                      </a:schemeClr>
                    </a:solidFill>
                  </a:endParaRPr>
                </a:p>
              </p:txBody>
            </p:sp>
            <p:sp>
              <p:nvSpPr>
                <p:cNvPr id="140" name="Oval 139"/>
                <p:cNvSpPr/>
                <p:nvPr/>
              </p:nvSpPr>
              <p:spPr>
                <a:xfrm>
                  <a:off x="439900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D</a:t>
                  </a:r>
                  <a:endParaRPr lang="tr-TR" sz="1600" dirty="0">
                    <a:solidFill>
                      <a:schemeClr val="accent2">
                        <a:lumMod val="75000"/>
                      </a:schemeClr>
                    </a:solidFill>
                  </a:endParaRPr>
                </a:p>
              </p:txBody>
            </p:sp>
            <p:sp>
              <p:nvSpPr>
                <p:cNvPr id="141" name="Metin kutusu 140"/>
                <p:cNvSpPr txBox="1"/>
                <p:nvPr/>
              </p:nvSpPr>
              <p:spPr>
                <a:xfrm>
                  <a:off x="2737021" y="3734824"/>
                  <a:ext cx="642553" cy="374897"/>
                </a:xfrm>
                <a:prstGeom prst="rect">
                  <a:avLst/>
                </a:prstGeom>
                <a:noFill/>
              </p:spPr>
              <p:txBody>
                <a:bodyPr wrap="square" rtlCol="0">
                  <a:spAutoFit/>
                </a:bodyPr>
                <a:lstStyle/>
                <a:p>
                  <a:r>
                    <a:rPr lang="tr-TR" sz="2000" dirty="0" smtClean="0">
                      <a:solidFill>
                        <a:schemeClr val="accent2">
                          <a:lumMod val="75000"/>
                        </a:schemeClr>
                      </a:solidFill>
                    </a:rPr>
                    <a:t>49</a:t>
                  </a:r>
                  <a:r>
                    <a:rPr lang="tr-TR" dirty="0" smtClean="0">
                      <a:solidFill>
                        <a:schemeClr val="accent2">
                          <a:lumMod val="75000"/>
                        </a:schemeClr>
                      </a:solidFill>
                    </a:rPr>
                    <a:t>.</a:t>
                  </a:r>
                  <a:endParaRPr lang="tr-TR" dirty="0">
                    <a:solidFill>
                      <a:schemeClr val="accent2">
                        <a:lumMod val="75000"/>
                      </a:schemeClr>
                    </a:solidFill>
                  </a:endParaRPr>
                </a:p>
              </p:txBody>
            </p:sp>
          </p:grpSp>
          <p:grpSp>
            <p:nvGrpSpPr>
              <p:cNvPr id="131" name="Grup 130"/>
              <p:cNvGrpSpPr/>
              <p:nvPr/>
            </p:nvGrpSpPr>
            <p:grpSpPr>
              <a:xfrm>
                <a:off x="2737021" y="5740069"/>
                <a:ext cx="1995614" cy="374897"/>
                <a:chOff x="2737021" y="3734824"/>
                <a:chExt cx="1995614" cy="374897"/>
              </a:xfrm>
            </p:grpSpPr>
            <p:sp>
              <p:nvSpPr>
                <p:cNvPr id="132" name="Oval 131"/>
                <p:cNvSpPr/>
                <p:nvPr/>
              </p:nvSpPr>
              <p:spPr>
                <a:xfrm>
                  <a:off x="321275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A</a:t>
                  </a:r>
                </a:p>
              </p:txBody>
            </p:sp>
            <p:sp>
              <p:nvSpPr>
                <p:cNvPr id="133" name="Oval 132"/>
                <p:cNvSpPr/>
                <p:nvPr/>
              </p:nvSpPr>
              <p:spPr>
                <a:xfrm>
                  <a:off x="360817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lumMod val="75000"/>
                        </a:schemeClr>
                      </a:solidFill>
                    </a:rPr>
                    <a:t>B</a:t>
                  </a:r>
                </a:p>
              </p:txBody>
            </p:sp>
            <p:sp>
              <p:nvSpPr>
                <p:cNvPr id="134" name="Oval 133"/>
                <p:cNvSpPr/>
                <p:nvPr/>
              </p:nvSpPr>
              <p:spPr>
                <a:xfrm>
                  <a:off x="4003588"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C</a:t>
                  </a:r>
                  <a:endParaRPr lang="tr-TR" sz="1600" dirty="0">
                    <a:solidFill>
                      <a:schemeClr val="accent2">
                        <a:lumMod val="75000"/>
                      </a:schemeClr>
                    </a:solidFill>
                  </a:endParaRPr>
                </a:p>
              </p:txBody>
            </p:sp>
            <p:sp>
              <p:nvSpPr>
                <p:cNvPr id="135" name="Oval 134"/>
                <p:cNvSpPr/>
                <p:nvPr/>
              </p:nvSpPr>
              <p:spPr>
                <a:xfrm>
                  <a:off x="4399003" y="3734824"/>
                  <a:ext cx="333632" cy="370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2">
                          <a:lumMod val="75000"/>
                        </a:schemeClr>
                      </a:solidFill>
                    </a:rPr>
                    <a:t>D</a:t>
                  </a:r>
                  <a:endParaRPr lang="tr-TR" sz="1600" dirty="0">
                    <a:solidFill>
                      <a:schemeClr val="accent2">
                        <a:lumMod val="75000"/>
                      </a:schemeClr>
                    </a:solidFill>
                  </a:endParaRPr>
                </a:p>
              </p:txBody>
            </p:sp>
            <p:sp>
              <p:nvSpPr>
                <p:cNvPr id="136" name="Metin kutusu 135"/>
                <p:cNvSpPr txBox="1"/>
                <p:nvPr/>
              </p:nvSpPr>
              <p:spPr>
                <a:xfrm>
                  <a:off x="2737021" y="3734824"/>
                  <a:ext cx="642553" cy="374897"/>
                </a:xfrm>
                <a:prstGeom prst="rect">
                  <a:avLst/>
                </a:prstGeom>
                <a:noFill/>
              </p:spPr>
              <p:txBody>
                <a:bodyPr wrap="square" rtlCol="0">
                  <a:spAutoFit/>
                </a:bodyPr>
                <a:lstStyle/>
                <a:p>
                  <a:r>
                    <a:rPr lang="tr-TR" sz="2000" dirty="0" smtClean="0">
                      <a:solidFill>
                        <a:schemeClr val="accent2">
                          <a:lumMod val="75000"/>
                        </a:schemeClr>
                      </a:solidFill>
                    </a:rPr>
                    <a:t>50</a:t>
                  </a:r>
                  <a:r>
                    <a:rPr lang="tr-TR" dirty="0" smtClean="0">
                      <a:solidFill>
                        <a:schemeClr val="accent2">
                          <a:lumMod val="75000"/>
                        </a:schemeClr>
                      </a:solidFill>
                    </a:rPr>
                    <a:t>.</a:t>
                  </a:r>
                  <a:endParaRPr lang="tr-TR" dirty="0">
                    <a:solidFill>
                      <a:schemeClr val="accent2">
                        <a:lumMod val="75000"/>
                      </a:schemeClr>
                    </a:solidFill>
                  </a:endParaRPr>
                </a:p>
              </p:txBody>
            </p:sp>
          </p:grpSp>
        </p:grpSp>
      </p:grpSp>
      <p:grpSp>
        <p:nvGrpSpPr>
          <p:cNvPr id="20" name="Grup 19"/>
          <p:cNvGrpSpPr/>
          <p:nvPr/>
        </p:nvGrpSpPr>
        <p:grpSpPr>
          <a:xfrm rot="1626467">
            <a:off x="7193711" y="4672181"/>
            <a:ext cx="3054446" cy="251537"/>
            <a:chOff x="865739" y="1364728"/>
            <a:chExt cx="3054446" cy="393556"/>
          </a:xfrm>
          <a:effectLst>
            <a:outerShdw blurRad="76200" dist="12700" dir="8100000" sy="-23000" kx="800400" algn="br" rotWithShape="0">
              <a:prstClr val="black">
                <a:alpha val="20000"/>
              </a:prstClr>
            </a:outerShdw>
            <a:reflection blurRad="139700" stA="45000" endPos="48000" dist="50800" dir="5400000" sy="-100000" algn="bl" rotWithShape="0"/>
          </a:effectLst>
          <a:scene3d>
            <a:camera prst="perspectiveRight"/>
            <a:lightRig rig="threePt" dir="t"/>
          </a:scene3d>
        </p:grpSpPr>
        <p:sp>
          <p:nvSpPr>
            <p:cNvPr id="207" name="Serbest Form 206"/>
            <p:cNvSpPr/>
            <p:nvPr/>
          </p:nvSpPr>
          <p:spPr>
            <a:xfrm>
              <a:off x="1220629" y="1364728"/>
              <a:ext cx="2164748" cy="393552"/>
            </a:xfrm>
            <a:custGeom>
              <a:avLst/>
              <a:gdLst>
                <a:gd name="connsiteX0" fmla="*/ 0 w 2164748"/>
                <a:gd name="connsiteY0" fmla="*/ 0 h 393552"/>
                <a:gd name="connsiteX1" fmla="*/ 648217 w 2164748"/>
                <a:gd name="connsiteY1" fmla="*/ 0 h 393552"/>
                <a:gd name="connsiteX2" fmla="*/ 660116 w 2164748"/>
                <a:gd name="connsiteY2" fmla="*/ 0 h 393552"/>
                <a:gd name="connsiteX3" fmla="*/ 1321842 w 2164748"/>
                <a:gd name="connsiteY3" fmla="*/ 0 h 393552"/>
                <a:gd name="connsiteX4" fmla="*/ 1322267 w 2164748"/>
                <a:gd name="connsiteY4" fmla="*/ 50 h 393552"/>
                <a:gd name="connsiteX5" fmla="*/ 1322666 w 2164748"/>
                <a:gd name="connsiteY5" fmla="*/ 3 h 393552"/>
                <a:gd name="connsiteX6" fmla="*/ 1996291 w 2164748"/>
                <a:gd name="connsiteY6" fmla="*/ 3 h 393552"/>
                <a:gd name="connsiteX7" fmla="*/ 2164748 w 2164748"/>
                <a:gd name="connsiteY7" fmla="*/ 196778 h 393552"/>
                <a:gd name="connsiteX8" fmla="*/ 1996291 w 2164748"/>
                <a:gd name="connsiteY8" fmla="*/ 393552 h 393552"/>
                <a:gd name="connsiteX9" fmla="*/ 1322666 w 2164748"/>
                <a:gd name="connsiteY9" fmla="*/ 393552 h 393552"/>
                <a:gd name="connsiteX10" fmla="*/ 1322241 w 2164748"/>
                <a:gd name="connsiteY10" fmla="*/ 393502 h 393552"/>
                <a:gd name="connsiteX11" fmla="*/ 1321842 w 2164748"/>
                <a:gd name="connsiteY11" fmla="*/ 393549 h 393552"/>
                <a:gd name="connsiteX12" fmla="*/ 660116 w 2164748"/>
                <a:gd name="connsiteY12" fmla="*/ 393549 h 393552"/>
                <a:gd name="connsiteX13" fmla="*/ 648217 w 2164748"/>
                <a:gd name="connsiteY13" fmla="*/ 393549 h 393552"/>
                <a:gd name="connsiteX14" fmla="*/ 0 w 2164748"/>
                <a:gd name="connsiteY14" fmla="*/ 393549 h 39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4748" h="393552">
                  <a:moveTo>
                    <a:pt x="0" y="0"/>
                  </a:moveTo>
                  <a:lnTo>
                    <a:pt x="648217" y="0"/>
                  </a:lnTo>
                  <a:lnTo>
                    <a:pt x="660116" y="0"/>
                  </a:lnTo>
                  <a:lnTo>
                    <a:pt x="1321842" y="0"/>
                  </a:lnTo>
                  <a:lnTo>
                    <a:pt x="1322267" y="50"/>
                  </a:lnTo>
                  <a:lnTo>
                    <a:pt x="1322666" y="3"/>
                  </a:lnTo>
                  <a:lnTo>
                    <a:pt x="1996291" y="3"/>
                  </a:lnTo>
                  <a:cubicBezTo>
                    <a:pt x="2089362" y="3"/>
                    <a:pt x="2164748" y="88119"/>
                    <a:pt x="2164748" y="196778"/>
                  </a:cubicBezTo>
                  <a:cubicBezTo>
                    <a:pt x="2164748" y="305436"/>
                    <a:pt x="2089362" y="393552"/>
                    <a:pt x="1996291" y="393552"/>
                  </a:cubicBezTo>
                  <a:lnTo>
                    <a:pt x="1322666" y="393552"/>
                  </a:lnTo>
                  <a:lnTo>
                    <a:pt x="1322241" y="393502"/>
                  </a:lnTo>
                  <a:lnTo>
                    <a:pt x="1321842" y="393549"/>
                  </a:lnTo>
                  <a:lnTo>
                    <a:pt x="660116" y="393549"/>
                  </a:lnTo>
                  <a:lnTo>
                    <a:pt x="648217" y="393549"/>
                  </a:lnTo>
                  <a:lnTo>
                    <a:pt x="0" y="393549"/>
                  </a:lnTo>
                  <a:close/>
                </a:path>
              </a:pathLst>
            </a:custGeom>
            <a:solidFill>
              <a:srgbClr val="FC7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9" name="Akış Çizelgesi: Doğrudan Erişimli Depolama 198"/>
            <p:cNvSpPr/>
            <p:nvPr/>
          </p:nvSpPr>
          <p:spPr>
            <a:xfrm>
              <a:off x="3041375" y="1364735"/>
              <a:ext cx="688006" cy="393549"/>
            </a:xfrm>
            <a:prstGeom prst="flowChartMagneticDrum">
              <a:avLst/>
            </a:prstGeom>
            <a:solidFill>
              <a:srgbClr val="B8B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Akış Çizelgesi: Doğrudan Erişimli Depolama 8"/>
            <p:cNvSpPr/>
            <p:nvPr/>
          </p:nvSpPr>
          <p:spPr>
            <a:xfrm>
              <a:off x="3492426" y="1364733"/>
              <a:ext cx="427759" cy="393549"/>
            </a:xfrm>
            <a:prstGeom prst="flowChartMagneticDrum">
              <a:avLst/>
            </a:prstGeom>
            <a:solidFill>
              <a:srgbClr val="9925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İkizkenar Üçgen 18"/>
            <p:cNvSpPr/>
            <p:nvPr/>
          </p:nvSpPr>
          <p:spPr>
            <a:xfrm rot="16200000">
              <a:off x="846408" y="1384059"/>
              <a:ext cx="393552" cy="354890"/>
            </a:xfrm>
            <a:prstGeom prst="triangle">
              <a:avLst/>
            </a:prstGeom>
            <a:solidFill>
              <a:srgbClr val="D2A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8" name="İkizkenar Üçgen 207"/>
            <p:cNvSpPr/>
            <p:nvPr/>
          </p:nvSpPr>
          <p:spPr>
            <a:xfrm rot="16200000">
              <a:off x="858507" y="1493834"/>
              <a:ext cx="154552" cy="140085"/>
            </a:xfrm>
            <a:prstGeom prst="triangle">
              <a:avLst/>
            </a:prstGeom>
            <a:solidFill>
              <a:srgbClr val="5A5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 name="Metin kutusu 1"/>
          <p:cNvSpPr txBox="1"/>
          <p:nvPr/>
        </p:nvSpPr>
        <p:spPr>
          <a:xfrm>
            <a:off x="2656115" y="729343"/>
            <a:ext cx="6879771" cy="769441"/>
          </a:xfrm>
          <a:prstGeom prst="rect">
            <a:avLst/>
          </a:prstGeom>
          <a:noFill/>
        </p:spPr>
        <p:txBody>
          <a:bodyPr wrap="square" rtlCol="0">
            <a:spAutoFit/>
          </a:bodyPr>
          <a:lstStyle/>
          <a:p>
            <a:pPr algn="ctr"/>
            <a:r>
              <a:rPr lang="tr-TR" sz="4400" b="1" i="1" dirty="0" smtClean="0">
                <a:latin typeface="Bradley Hand ITC" panose="03070402050302030203" pitchFamily="66" charset="0"/>
              </a:rPr>
              <a:t>MERKEZİ YERLEŞTİRME </a:t>
            </a:r>
            <a:endParaRPr lang="tr-TR" sz="4400" b="1" i="1" dirty="0">
              <a:latin typeface="Bradley Hand ITC" panose="03070402050302030203" pitchFamily="66" charset="0"/>
            </a:endParaRPr>
          </a:p>
        </p:txBody>
      </p:sp>
      <p:sp>
        <p:nvSpPr>
          <p:cNvPr id="3" name="Dikdörtgen 2"/>
          <p:cNvSpPr/>
          <p:nvPr/>
        </p:nvSpPr>
        <p:spPr>
          <a:xfrm>
            <a:off x="1273628" y="1557455"/>
            <a:ext cx="9644743" cy="923330"/>
          </a:xfrm>
          <a:prstGeom prst="rect">
            <a:avLst/>
          </a:prstGeom>
        </p:spPr>
        <p:txBody>
          <a:bodyPr wrap="square">
            <a:spAutoFit/>
          </a:bodyPr>
          <a:lstStyle/>
          <a:p>
            <a:r>
              <a:rPr lang="tr-TR" i="1" dirty="0" smtClean="0">
                <a:latin typeface="Segoe UI" panose="020B0502040204020203" pitchFamily="34" charset="0"/>
                <a:ea typeface="Segoe UI" panose="020B0502040204020203" pitchFamily="34" charset="0"/>
                <a:cs typeface="Segoe UI" panose="020B0502040204020203" pitchFamily="34" charset="0"/>
              </a:rPr>
              <a:t>Merkezî sınavla öğrenci alan fen liseleri, sosyal bilimler liseleri, özel program ve proje uygulayan eğitim kurumları ile meslekî ve teknik anadolu liselerinin anadolu teknik programlarına tercihler doğrultusunda Merkezî Sınav Puanı üstünlüğüne göre yapılır. </a:t>
            </a:r>
            <a:endParaRPr lang="tr-TR" i="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6134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1000"/>
                                        <p:tgtEl>
                                          <p:spTgt spid="122"/>
                                        </p:tgtEl>
                                      </p:cBhvr>
                                    </p:animEffect>
                                    <p:anim calcmode="lin" valueType="num">
                                      <p:cBhvr>
                                        <p:cTn id="8" dur="1000" fill="hold"/>
                                        <p:tgtEl>
                                          <p:spTgt spid="122"/>
                                        </p:tgtEl>
                                        <p:attrNameLst>
                                          <p:attrName>ppt_x</p:attrName>
                                        </p:attrNameLst>
                                      </p:cBhvr>
                                      <p:tavLst>
                                        <p:tav tm="0">
                                          <p:val>
                                            <p:strVal val="#ppt_x"/>
                                          </p:val>
                                        </p:tav>
                                        <p:tav tm="100000">
                                          <p:val>
                                            <p:strVal val="#ppt_x"/>
                                          </p:val>
                                        </p:tav>
                                      </p:tavLst>
                                    </p:anim>
                                    <p:anim calcmode="lin" valueType="num">
                                      <p:cBhvr>
                                        <p:cTn id="9" dur="1000" fill="hold"/>
                                        <p:tgtEl>
                                          <p:spTgt spid="1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1000"/>
                                        <p:tgtEl>
                                          <p:spTgt spid="123"/>
                                        </p:tgtEl>
                                      </p:cBhvr>
                                    </p:animEffect>
                                    <p:anim calcmode="lin" valueType="num">
                                      <p:cBhvr>
                                        <p:cTn id="13" dur="1000" fill="hold"/>
                                        <p:tgtEl>
                                          <p:spTgt spid="123"/>
                                        </p:tgtEl>
                                        <p:attrNameLst>
                                          <p:attrName>ppt_x</p:attrName>
                                        </p:attrNameLst>
                                      </p:cBhvr>
                                      <p:tavLst>
                                        <p:tav tm="0">
                                          <p:val>
                                            <p:strVal val="#ppt_x"/>
                                          </p:val>
                                        </p:tav>
                                        <p:tav tm="100000">
                                          <p:val>
                                            <p:strVal val="#ppt_x"/>
                                          </p:val>
                                        </p:tav>
                                      </p:tavLst>
                                    </p:anim>
                                    <p:anim calcmode="lin" valueType="num">
                                      <p:cBhvr>
                                        <p:cTn id="14" dur="1000" fill="hold"/>
                                        <p:tgtEl>
                                          <p:spTgt spid="1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19000">
              <a:schemeClr val="bg1"/>
            </a:gs>
            <a:gs pos="86000">
              <a:schemeClr val="bg1">
                <a:lumMod val="85000"/>
              </a:schemeClr>
            </a:gs>
            <a:gs pos="100000">
              <a:schemeClr val="bg1">
                <a:lumMod val="65000"/>
              </a:schemeClr>
            </a:gs>
          </a:gsLst>
          <a:lin ang="5400000" scaled="1"/>
        </a:gradFill>
        <a:effectLst/>
      </p:bgPr>
    </p:bg>
    <p:spTree>
      <p:nvGrpSpPr>
        <p:cNvPr id="1" name=""/>
        <p:cNvGrpSpPr/>
        <p:nvPr/>
      </p:nvGrpSpPr>
      <p:grpSpPr>
        <a:xfrm>
          <a:off x="0" y="0"/>
          <a:ext cx="0" cy="0"/>
          <a:chOff x="0" y="0"/>
          <a:chExt cx="0" cy="0"/>
        </a:xfrm>
      </p:grpSpPr>
      <p:grpSp>
        <p:nvGrpSpPr>
          <p:cNvPr id="22" name="Grup 21"/>
          <p:cNvGrpSpPr/>
          <p:nvPr/>
        </p:nvGrpSpPr>
        <p:grpSpPr>
          <a:xfrm>
            <a:off x="1162027" y="457356"/>
            <a:ext cx="3320357" cy="1212482"/>
            <a:chOff x="5211955" y="2227182"/>
            <a:chExt cx="3447050" cy="1335507"/>
          </a:xfrm>
        </p:grpSpPr>
        <p:grpSp>
          <p:nvGrpSpPr>
            <p:cNvPr id="15" name="Grup 14"/>
            <p:cNvGrpSpPr/>
            <p:nvPr/>
          </p:nvGrpSpPr>
          <p:grpSpPr>
            <a:xfrm>
              <a:off x="5211955" y="2227182"/>
              <a:ext cx="3447050" cy="1335507"/>
              <a:chOff x="3274880" y="2735894"/>
              <a:chExt cx="3447050" cy="1335507"/>
            </a:xfrm>
          </p:grpSpPr>
          <p:sp>
            <p:nvSpPr>
              <p:cNvPr id="11" name="Aynı Yanın Köşesi Yuvarlatılmış Dikdörtgen 10"/>
              <p:cNvSpPr/>
              <p:nvPr/>
            </p:nvSpPr>
            <p:spPr>
              <a:xfrm rot="5400000">
                <a:off x="4330652" y="1680122"/>
                <a:ext cx="1335506" cy="344705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Serbest Form 13"/>
              <p:cNvSpPr/>
              <p:nvPr/>
            </p:nvSpPr>
            <p:spPr>
              <a:xfrm rot="5400000">
                <a:off x="5730326" y="3079797"/>
                <a:ext cx="1335506" cy="647701"/>
              </a:xfrm>
              <a:custGeom>
                <a:avLst/>
                <a:gdLst>
                  <a:gd name="connsiteX0" fmla="*/ 0 w 1335506"/>
                  <a:gd name="connsiteY0" fmla="*/ 647701 h 647701"/>
                  <a:gd name="connsiteX1" fmla="*/ 0 w 1335506"/>
                  <a:gd name="connsiteY1" fmla="*/ 222589 h 647701"/>
                  <a:gd name="connsiteX2" fmla="*/ 222589 w 1335506"/>
                  <a:gd name="connsiteY2" fmla="*/ 0 h 647701"/>
                  <a:gd name="connsiteX3" fmla="*/ 1112917 w 1335506"/>
                  <a:gd name="connsiteY3" fmla="*/ 0 h 647701"/>
                  <a:gd name="connsiteX4" fmla="*/ 1335506 w 1335506"/>
                  <a:gd name="connsiteY4" fmla="*/ 222589 h 647701"/>
                  <a:gd name="connsiteX5" fmla="*/ 1335506 w 1335506"/>
                  <a:gd name="connsiteY5" fmla="*/ 647701 h 64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5506" h="647701">
                    <a:moveTo>
                      <a:pt x="0" y="647701"/>
                    </a:moveTo>
                    <a:lnTo>
                      <a:pt x="0" y="222589"/>
                    </a:lnTo>
                    <a:cubicBezTo>
                      <a:pt x="0" y="99656"/>
                      <a:pt x="99656" y="0"/>
                      <a:pt x="222589" y="0"/>
                    </a:cubicBezTo>
                    <a:lnTo>
                      <a:pt x="1112917" y="0"/>
                    </a:lnTo>
                    <a:cubicBezTo>
                      <a:pt x="1235850" y="0"/>
                      <a:pt x="1335506" y="99656"/>
                      <a:pt x="1335506" y="222589"/>
                    </a:cubicBezTo>
                    <a:lnTo>
                      <a:pt x="1335506" y="647701"/>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6" name="Metin kutusu 15"/>
            <p:cNvSpPr txBox="1"/>
            <p:nvPr/>
          </p:nvSpPr>
          <p:spPr>
            <a:xfrm>
              <a:off x="5789905" y="2571769"/>
              <a:ext cx="1643448" cy="406806"/>
            </a:xfrm>
            <a:prstGeom prst="rect">
              <a:avLst/>
            </a:prstGeom>
            <a:noFill/>
          </p:spPr>
          <p:txBody>
            <a:bodyPr wrap="square" rtlCol="0">
              <a:spAutoFit/>
            </a:bodyPr>
            <a:lstStyle/>
            <a:p>
              <a:pPr algn="ctr"/>
              <a:r>
                <a:rPr lang="tr-TR" dirty="0" smtClean="0"/>
                <a:t>Fen Liseleri</a:t>
              </a:r>
              <a:endParaRPr lang="tr-TR" dirty="0"/>
            </a:p>
          </p:txBody>
        </p:sp>
        <p:sp>
          <p:nvSpPr>
            <p:cNvPr id="17" name="Metin kutusu 16"/>
            <p:cNvSpPr txBox="1"/>
            <p:nvPr/>
          </p:nvSpPr>
          <p:spPr>
            <a:xfrm>
              <a:off x="8125089" y="2510214"/>
              <a:ext cx="420130" cy="707886"/>
            </a:xfrm>
            <a:prstGeom prst="rect">
              <a:avLst/>
            </a:prstGeom>
            <a:noFill/>
          </p:spPr>
          <p:txBody>
            <a:bodyPr wrap="square" rtlCol="0">
              <a:spAutoFit/>
            </a:bodyPr>
            <a:lstStyle/>
            <a:p>
              <a:r>
                <a:rPr lang="tr-TR" sz="4000" dirty="0" smtClean="0">
                  <a:solidFill>
                    <a:schemeClr val="bg1"/>
                  </a:solidFill>
                  <a:latin typeface="Century Gothic" panose="020B0502020202020204" pitchFamily="34" charset="0"/>
                </a:rPr>
                <a:t>1</a:t>
              </a:r>
              <a:endParaRPr lang="tr-TR" sz="4000" dirty="0">
                <a:solidFill>
                  <a:schemeClr val="bg1"/>
                </a:solidFill>
                <a:latin typeface="Century Gothic" panose="020B0502020202020204" pitchFamily="34" charset="0"/>
              </a:endParaRPr>
            </a:p>
          </p:txBody>
        </p:sp>
      </p:grpSp>
      <p:grpSp>
        <p:nvGrpSpPr>
          <p:cNvPr id="24" name="Grup 23"/>
          <p:cNvGrpSpPr/>
          <p:nvPr/>
        </p:nvGrpSpPr>
        <p:grpSpPr>
          <a:xfrm>
            <a:off x="994611" y="393891"/>
            <a:ext cx="3482605" cy="1403638"/>
            <a:chOff x="1756611" y="475247"/>
            <a:chExt cx="3615489" cy="1546059"/>
          </a:xfrm>
        </p:grpSpPr>
        <p:sp>
          <p:nvSpPr>
            <p:cNvPr id="8" name="Serbest Form 7"/>
            <p:cNvSpPr/>
            <p:nvPr/>
          </p:nvSpPr>
          <p:spPr>
            <a:xfrm rot="16200000">
              <a:off x="2791326" y="-559468"/>
              <a:ext cx="1546059" cy="3615489"/>
            </a:xfrm>
            <a:custGeom>
              <a:avLst/>
              <a:gdLst>
                <a:gd name="connsiteX0" fmla="*/ 1437773 w 1437773"/>
                <a:gd name="connsiteY0" fmla="*/ 239634 h 3615489"/>
                <a:gd name="connsiteX1" fmla="*/ 1437773 w 1437773"/>
                <a:gd name="connsiteY1" fmla="*/ 3615489 h 3615489"/>
                <a:gd name="connsiteX2" fmla="*/ 1200150 w 1437773"/>
                <a:gd name="connsiteY2" fmla="*/ 3615489 h 3615489"/>
                <a:gd name="connsiteX3" fmla="*/ 718887 w 1437773"/>
                <a:gd name="connsiteY3" fmla="*/ 3152273 h 3615489"/>
                <a:gd name="connsiteX4" fmla="*/ 237624 w 1437773"/>
                <a:gd name="connsiteY4" fmla="*/ 3615489 h 3615489"/>
                <a:gd name="connsiteX5" fmla="*/ 0 w 1437773"/>
                <a:gd name="connsiteY5" fmla="*/ 3615489 h 3615489"/>
                <a:gd name="connsiteX6" fmla="*/ 0 w 1437773"/>
                <a:gd name="connsiteY6" fmla="*/ 239634 h 3615489"/>
                <a:gd name="connsiteX7" fmla="*/ 239634 w 1437773"/>
                <a:gd name="connsiteY7" fmla="*/ 0 h 3615489"/>
                <a:gd name="connsiteX8" fmla="*/ 1198139 w 1437773"/>
                <a:gd name="connsiteY8" fmla="*/ 0 h 3615489"/>
                <a:gd name="connsiteX9" fmla="*/ 1437773 w 1437773"/>
                <a:gd name="connsiteY9" fmla="*/ 239634 h 361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7773" h="3615489">
                  <a:moveTo>
                    <a:pt x="1437773" y="239634"/>
                  </a:moveTo>
                  <a:lnTo>
                    <a:pt x="1437773" y="3615489"/>
                  </a:lnTo>
                  <a:lnTo>
                    <a:pt x="1200150" y="3615489"/>
                  </a:lnTo>
                  <a:cubicBezTo>
                    <a:pt x="1200150" y="3359662"/>
                    <a:pt x="984681" y="3152273"/>
                    <a:pt x="718887" y="3152273"/>
                  </a:cubicBezTo>
                  <a:cubicBezTo>
                    <a:pt x="453093" y="3152273"/>
                    <a:pt x="237624" y="3359662"/>
                    <a:pt x="237624" y="3615489"/>
                  </a:cubicBezTo>
                  <a:lnTo>
                    <a:pt x="0" y="3615489"/>
                  </a:lnTo>
                  <a:lnTo>
                    <a:pt x="0" y="239634"/>
                  </a:lnTo>
                  <a:cubicBezTo>
                    <a:pt x="0" y="107288"/>
                    <a:pt x="107288" y="0"/>
                    <a:pt x="239634" y="0"/>
                  </a:cubicBezTo>
                  <a:lnTo>
                    <a:pt x="1198139" y="0"/>
                  </a:lnTo>
                  <a:cubicBezTo>
                    <a:pt x="1330485" y="0"/>
                    <a:pt x="1437773" y="107288"/>
                    <a:pt x="1437773" y="239634"/>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erbest Form 9"/>
            <p:cNvSpPr/>
            <p:nvPr/>
          </p:nvSpPr>
          <p:spPr>
            <a:xfrm rot="16200000">
              <a:off x="2980823" y="-475249"/>
              <a:ext cx="1335505" cy="3447048"/>
            </a:xfrm>
            <a:custGeom>
              <a:avLst/>
              <a:gdLst>
                <a:gd name="connsiteX0" fmla="*/ 1335505 w 1335505"/>
                <a:gd name="connsiteY0" fmla="*/ 222589 h 3447048"/>
                <a:gd name="connsiteX1" fmla="*/ 1335505 w 1335505"/>
                <a:gd name="connsiteY1" fmla="*/ 3447048 h 3447048"/>
                <a:gd name="connsiteX2" fmla="*/ 1149016 w 1335505"/>
                <a:gd name="connsiteY2" fmla="*/ 3447048 h 3447048"/>
                <a:gd name="connsiteX3" fmla="*/ 1139238 w 1335505"/>
                <a:gd name="connsiteY3" fmla="*/ 3353695 h 3447048"/>
                <a:gd name="connsiteX4" fmla="*/ 667753 w 1335505"/>
                <a:gd name="connsiteY4" fmla="*/ 2983833 h 3447048"/>
                <a:gd name="connsiteX5" fmla="*/ 196267 w 1335505"/>
                <a:gd name="connsiteY5" fmla="*/ 3353695 h 3447048"/>
                <a:gd name="connsiteX6" fmla="*/ 186490 w 1335505"/>
                <a:gd name="connsiteY6" fmla="*/ 3447048 h 3447048"/>
                <a:gd name="connsiteX7" fmla="*/ 0 w 1335505"/>
                <a:gd name="connsiteY7" fmla="*/ 3447048 h 3447048"/>
                <a:gd name="connsiteX8" fmla="*/ 0 w 1335505"/>
                <a:gd name="connsiteY8" fmla="*/ 222589 h 3447048"/>
                <a:gd name="connsiteX9" fmla="*/ 222589 w 1335505"/>
                <a:gd name="connsiteY9" fmla="*/ 0 h 3447048"/>
                <a:gd name="connsiteX10" fmla="*/ 1112916 w 1335505"/>
                <a:gd name="connsiteY10" fmla="*/ 0 h 3447048"/>
                <a:gd name="connsiteX11" fmla="*/ 1335505 w 1335505"/>
                <a:gd name="connsiteY11" fmla="*/ 222589 h 344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5505" h="3447048">
                  <a:moveTo>
                    <a:pt x="1335505" y="222589"/>
                  </a:moveTo>
                  <a:lnTo>
                    <a:pt x="1335505" y="3447048"/>
                  </a:lnTo>
                  <a:lnTo>
                    <a:pt x="1149016" y="3447048"/>
                  </a:lnTo>
                  <a:lnTo>
                    <a:pt x="1139238" y="3353695"/>
                  </a:lnTo>
                  <a:cubicBezTo>
                    <a:pt x="1094362" y="3142615"/>
                    <a:pt x="900322" y="2983833"/>
                    <a:pt x="667753" y="2983833"/>
                  </a:cubicBezTo>
                  <a:cubicBezTo>
                    <a:pt x="435183" y="2983833"/>
                    <a:pt x="241143" y="3142615"/>
                    <a:pt x="196267" y="3353695"/>
                  </a:cubicBezTo>
                  <a:lnTo>
                    <a:pt x="186490" y="3447048"/>
                  </a:lnTo>
                  <a:lnTo>
                    <a:pt x="0" y="3447048"/>
                  </a:lnTo>
                  <a:lnTo>
                    <a:pt x="0" y="222589"/>
                  </a:lnTo>
                  <a:cubicBezTo>
                    <a:pt x="0" y="99656"/>
                    <a:pt x="99656" y="0"/>
                    <a:pt x="222589" y="0"/>
                  </a:cubicBezTo>
                  <a:lnTo>
                    <a:pt x="1112916" y="0"/>
                  </a:lnTo>
                  <a:cubicBezTo>
                    <a:pt x="1235849" y="0"/>
                    <a:pt x="1335505" y="99656"/>
                    <a:pt x="1335505" y="222589"/>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Metin kutusu 22"/>
            <p:cNvSpPr txBox="1"/>
            <p:nvPr/>
          </p:nvSpPr>
          <p:spPr>
            <a:xfrm>
              <a:off x="2300447" y="742532"/>
              <a:ext cx="2340428" cy="1017016"/>
            </a:xfrm>
            <a:prstGeom prst="rect">
              <a:avLst/>
            </a:prstGeom>
            <a:noFill/>
          </p:spPr>
          <p:txBody>
            <a:bodyPr wrap="square" rtlCol="0">
              <a:spAutoFit/>
            </a:bodyPr>
            <a:lstStyle/>
            <a:p>
              <a:pPr algn="ctr"/>
              <a:r>
                <a:rPr lang="tr-TR" b="1" dirty="0" smtClean="0">
                  <a:solidFill>
                    <a:schemeClr val="bg1"/>
                  </a:solidFill>
                  <a:latin typeface="Century Gothic" panose="020B0502020202020204" pitchFamily="34" charset="0"/>
                </a:rPr>
                <a:t>Merkezi Sınav Puanı İle Öğrenci Alan Okullar</a:t>
              </a:r>
              <a:endParaRPr lang="tr-TR" b="1" dirty="0">
                <a:solidFill>
                  <a:schemeClr val="bg1"/>
                </a:solidFill>
                <a:latin typeface="Century Gothic" panose="020B0502020202020204" pitchFamily="34" charset="0"/>
              </a:endParaRPr>
            </a:p>
          </p:txBody>
        </p:sp>
      </p:grpSp>
      <p:grpSp>
        <p:nvGrpSpPr>
          <p:cNvPr id="25" name="Grup 24"/>
          <p:cNvGrpSpPr/>
          <p:nvPr/>
        </p:nvGrpSpPr>
        <p:grpSpPr>
          <a:xfrm>
            <a:off x="1180037" y="1955863"/>
            <a:ext cx="3320357" cy="1212482"/>
            <a:chOff x="5211955" y="2227182"/>
            <a:chExt cx="3447050" cy="1335507"/>
          </a:xfrm>
        </p:grpSpPr>
        <p:grpSp>
          <p:nvGrpSpPr>
            <p:cNvPr id="26" name="Grup 25"/>
            <p:cNvGrpSpPr/>
            <p:nvPr/>
          </p:nvGrpSpPr>
          <p:grpSpPr>
            <a:xfrm>
              <a:off x="5211955" y="2227182"/>
              <a:ext cx="3447050" cy="1335507"/>
              <a:chOff x="3274880" y="2735894"/>
              <a:chExt cx="3447050" cy="1335507"/>
            </a:xfrm>
          </p:grpSpPr>
          <p:sp>
            <p:nvSpPr>
              <p:cNvPr id="29" name="Aynı Yanın Köşesi Yuvarlatılmış Dikdörtgen 28"/>
              <p:cNvSpPr/>
              <p:nvPr/>
            </p:nvSpPr>
            <p:spPr>
              <a:xfrm rot="5400000">
                <a:off x="4330652" y="1680122"/>
                <a:ext cx="1335506" cy="344705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erbest Form 29"/>
              <p:cNvSpPr/>
              <p:nvPr/>
            </p:nvSpPr>
            <p:spPr>
              <a:xfrm rot="5400000">
                <a:off x="5730326" y="3079797"/>
                <a:ext cx="1335506" cy="647701"/>
              </a:xfrm>
              <a:custGeom>
                <a:avLst/>
                <a:gdLst>
                  <a:gd name="connsiteX0" fmla="*/ 0 w 1335506"/>
                  <a:gd name="connsiteY0" fmla="*/ 647701 h 647701"/>
                  <a:gd name="connsiteX1" fmla="*/ 0 w 1335506"/>
                  <a:gd name="connsiteY1" fmla="*/ 222589 h 647701"/>
                  <a:gd name="connsiteX2" fmla="*/ 222589 w 1335506"/>
                  <a:gd name="connsiteY2" fmla="*/ 0 h 647701"/>
                  <a:gd name="connsiteX3" fmla="*/ 1112917 w 1335506"/>
                  <a:gd name="connsiteY3" fmla="*/ 0 h 647701"/>
                  <a:gd name="connsiteX4" fmla="*/ 1335506 w 1335506"/>
                  <a:gd name="connsiteY4" fmla="*/ 222589 h 647701"/>
                  <a:gd name="connsiteX5" fmla="*/ 1335506 w 1335506"/>
                  <a:gd name="connsiteY5" fmla="*/ 647701 h 64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5506" h="647701">
                    <a:moveTo>
                      <a:pt x="0" y="647701"/>
                    </a:moveTo>
                    <a:lnTo>
                      <a:pt x="0" y="222589"/>
                    </a:lnTo>
                    <a:cubicBezTo>
                      <a:pt x="0" y="99656"/>
                      <a:pt x="99656" y="0"/>
                      <a:pt x="222589" y="0"/>
                    </a:cubicBezTo>
                    <a:lnTo>
                      <a:pt x="1112917" y="0"/>
                    </a:lnTo>
                    <a:cubicBezTo>
                      <a:pt x="1235850" y="0"/>
                      <a:pt x="1335506" y="99656"/>
                      <a:pt x="1335506" y="222589"/>
                    </a:cubicBezTo>
                    <a:lnTo>
                      <a:pt x="1335506" y="647701"/>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7" name="Metin kutusu 26"/>
            <p:cNvSpPr txBox="1"/>
            <p:nvPr/>
          </p:nvSpPr>
          <p:spPr>
            <a:xfrm>
              <a:off x="5789905" y="2571769"/>
              <a:ext cx="1643448" cy="711911"/>
            </a:xfrm>
            <a:prstGeom prst="rect">
              <a:avLst/>
            </a:prstGeom>
            <a:noFill/>
          </p:spPr>
          <p:txBody>
            <a:bodyPr wrap="square" rtlCol="0">
              <a:spAutoFit/>
            </a:bodyPr>
            <a:lstStyle/>
            <a:p>
              <a:pPr algn="ctr"/>
              <a:r>
                <a:rPr lang="tr-TR" dirty="0" smtClean="0"/>
                <a:t>Sosyal Bilimler Liseleri</a:t>
              </a:r>
              <a:endParaRPr lang="tr-TR" dirty="0"/>
            </a:p>
          </p:txBody>
        </p:sp>
        <p:sp>
          <p:nvSpPr>
            <p:cNvPr id="28" name="Metin kutusu 27"/>
            <p:cNvSpPr txBox="1"/>
            <p:nvPr/>
          </p:nvSpPr>
          <p:spPr>
            <a:xfrm>
              <a:off x="8192857" y="2497085"/>
              <a:ext cx="420130" cy="707886"/>
            </a:xfrm>
            <a:prstGeom prst="rect">
              <a:avLst/>
            </a:prstGeom>
            <a:noFill/>
          </p:spPr>
          <p:txBody>
            <a:bodyPr wrap="square" rtlCol="0">
              <a:spAutoFit/>
            </a:bodyPr>
            <a:lstStyle/>
            <a:p>
              <a:r>
                <a:rPr lang="tr-TR" sz="4000" dirty="0">
                  <a:solidFill>
                    <a:schemeClr val="bg1"/>
                  </a:solidFill>
                  <a:latin typeface="Century Gothic" panose="020B0502020202020204" pitchFamily="34" charset="0"/>
                </a:rPr>
                <a:t>2</a:t>
              </a:r>
            </a:p>
          </p:txBody>
        </p:sp>
      </p:grpSp>
      <p:grpSp>
        <p:nvGrpSpPr>
          <p:cNvPr id="31" name="Grup 30"/>
          <p:cNvGrpSpPr/>
          <p:nvPr/>
        </p:nvGrpSpPr>
        <p:grpSpPr>
          <a:xfrm>
            <a:off x="1017789" y="1899025"/>
            <a:ext cx="3482605" cy="1403638"/>
            <a:chOff x="1756611" y="475247"/>
            <a:chExt cx="3615489" cy="1546059"/>
          </a:xfrm>
        </p:grpSpPr>
        <p:sp>
          <p:nvSpPr>
            <p:cNvPr id="32" name="Serbest Form 31"/>
            <p:cNvSpPr/>
            <p:nvPr/>
          </p:nvSpPr>
          <p:spPr>
            <a:xfrm rot="16200000">
              <a:off x="2791326" y="-559468"/>
              <a:ext cx="1546059" cy="3615489"/>
            </a:xfrm>
            <a:custGeom>
              <a:avLst/>
              <a:gdLst>
                <a:gd name="connsiteX0" fmla="*/ 1437773 w 1437773"/>
                <a:gd name="connsiteY0" fmla="*/ 239634 h 3615489"/>
                <a:gd name="connsiteX1" fmla="*/ 1437773 w 1437773"/>
                <a:gd name="connsiteY1" fmla="*/ 3615489 h 3615489"/>
                <a:gd name="connsiteX2" fmla="*/ 1200150 w 1437773"/>
                <a:gd name="connsiteY2" fmla="*/ 3615489 h 3615489"/>
                <a:gd name="connsiteX3" fmla="*/ 718887 w 1437773"/>
                <a:gd name="connsiteY3" fmla="*/ 3152273 h 3615489"/>
                <a:gd name="connsiteX4" fmla="*/ 237624 w 1437773"/>
                <a:gd name="connsiteY4" fmla="*/ 3615489 h 3615489"/>
                <a:gd name="connsiteX5" fmla="*/ 0 w 1437773"/>
                <a:gd name="connsiteY5" fmla="*/ 3615489 h 3615489"/>
                <a:gd name="connsiteX6" fmla="*/ 0 w 1437773"/>
                <a:gd name="connsiteY6" fmla="*/ 239634 h 3615489"/>
                <a:gd name="connsiteX7" fmla="*/ 239634 w 1437773"/>
                <a:gd name="connsiteY7" fmla="*/ 0 h 3615489"/>
                <a:gd name="connsiteX8" fmla="*/ 1198139 w 1437773"/>
                <a:gd name="connsiteY8" fmla="*/ 0 h 3615489"/>
                <a:gd name="connsiteX9" fmla="*/ 1437773 w 1437773"/>
                <a:gd name="connsiteY9" fmla="*/ 239634 h 361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7773" h="3615489">
                  <a:moveTo>
                    <a:pt x="1437773" y="239634"/>
                  </a:moveTo>
                  <a:lnTo>
                    <a:pt x="1437773" y="3615489"/>
                  </a:lnTo>
                  <a:lnTo>
                    <a:pt x="1200150" y="3615489"/>
                  </a:lnTo>
                  <a:cubicBezTo>
                    <a:pt x="1200150" y="3359662"/>
                    <a:pt x="984681" y="3152273"/>
                    <a:pt x="718887" y="3152273"/>
                  </a:cubicBezTo>
                  <a:cubicBezTo>
                    <a:pt x="453093" y="3152273"/>
                    <a:pt x="237624" y="3359662"/>
                    <a:pt x="237624" y="3615489"/>
                  </a:cubicBezTo>
                  <a:lnTo>
                    <a:pt x="0" y="3615489"/>
                  </a:lnTo>
                  <a:lnTo>
                    <a:pt x="0" y="239634"/>
                  </a:lnTo>
                  <a:cubicBezTo>
                    <a:pt x="0" y="107288"/>
                    <a:pt x="107288" y="0"/>
                    <a:pt x="239634" y="0"/>
                  </a:cubicBezTo>
                  <a:lnTo>
                    <a:pt x="1198139" y="0"/>
                  </a:lnTo>
                  <a:cubicBezTo>
                    <a:pt x="1330485" y="0"/>
                    <a:pt x="1437773" y="107288"/>
                    <a:pt x="1437773" y="239634"/>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Serbest Form 32"/>
            <p:cNvSpPr/>
            <p:nvPr/>
          </p:nvSpPr>
          <p:spPr>
            <a:xfrm rot="16200000">
              <a:off x="2980823" y="-475249"/>
              <a:ext cx="1335505" cy="3447048"/>
            </a:xfrm>
            <a:custGeom>
              <a:avLst/>
              <a:gdLst>
                <a:gd name="connsiteX0" fmla="*/ 1335505 w 1335505"/>
                <a:gd name="connsiteY0" fmla="*/ 222589 h 3447048"/>
                <a:gd name="connsiteX1" fmla="*/ 1335505 w 1335505"/>
                <a:gd name="connsiteY1" fmla="*/ 3447048 h 3447048"/>
                <a:gd name="connsiteX2" fmla="*/ 1149016 w 1335505"/>
                <a:gd name="connsiteY2" fmla="*/ 3447048 h 3447048"/>
                <a:gd name="connsiteX3" fmla="*/ 1139238 w 1335505"/>
                <a:gd name="connsiteY3" fmla="*/ 3353695 h 3447048"/>
                <a:gd name="connsiteX4" fmla="*/ 667753 w 1335505"/>
                <a:gd name="connsiteY4" fmla="*/ 2983833 h 3447048"/>
                <a:gd name="connsiteX5" fmla="*/ 196267 w 1335505"/>
                <a:gd name="connsiteY5" fmla="*/ 3353695 h 3447048"/>
                <a:gd name="connsiteX6" fmla="*/ 186490 w 1335505"/>
                <a:gd name="connsiteY6" fmla="*/ 3447048 h 3447048"/>
                <a:gd name="connsiteX7" fmla="*/ 0 w 1335505"/>
                <a:gd name="connsiteY7" fmla="*/ 3447048 h 3447048"/>
                <a:gd name="connsiteX8" fmla="*/ 0 w 1335505"/>
                <a:gd name="connsiteY8" fmla="*/ 222589 h 3447048"/>
                <a:gd name="connsiteX9" fmla="*/ 222589 w 1335505"/>
                <a:gd name="connsiteY9" fmla="*/ 0 h 3447048"/>
                <a:gd name="connsiteX10" fmla="*/ 1112916 w 1335505"/>
                <a:gd name="connsiteY10" fmla="*/ 0 h 3447048"/>
                <a:gd name="connsiteX11" fmla="*/ 1335505 w 1335505"/>
                <a:gd name="connsiteY11" fmla="*/ 222589 h 344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5505" h="3447048">
                  <a:moveTo>
                    <a:pt x="1335505" y="222589"/>
                  </a:moveTo>
                  <a:lnTo>
                    <a:pt x="1335505" y="3447048"/>
                  </a:lnTo>
                  <a:lnTo>
                    <a:pt x="1149016" y="3447048"/>
                  </a:lnTo>
                  <a:lnTo>
                    <a:pt x="1139238" y="3353695"/>
                  </a:lnTo>
                  <a:cubicBezTo>
                    <a:pt x="1094362" y="3142615"/>
                    <a:pt x="900322" y="2983833"/>
                    <a:pt x="667753" y="2983833"/>
                  </a:cubicBezTo>
                  <a:cubicBezTo>
                    <a:pt x="435183" y="2983833"/>
                    <a:pt x="241143" y="3142615"/>
                    <a:pt x="196267" y="3353695"/>
                  </a:cubicBezTo>
                  <a:lnTo>
                    <a:pt x="186490" y="3447048"/>
                  </a:lnTo>
                  <a:lnTo>
                    <a:pt x="0" y="3447048"/>
                  </a:lnTo>
                  <a:lnTo>
                    <a:pt x="0" y="222589"/>
                  </a:lnTo>
                  <a:cubicBezTo>
                    <a:pt x="0" y="99656"/>
                    <a:pt x="99656" y="0"/>
                    <a:pt x="222589" y="0"/>
                  </a:cubicBezTo>
                  <a:lnTo>
                    <a:pt x="1112916" y="0"/>
                  </a:lnTo>
                  <a:cubicBezTo>
                    <a:pt x="1235849" y="0"/>
                    <a:pt x="1335505" y="99656"/>
                    <a:pt x="1335505" y="222589"/>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Metin kutusu 33"/>
            <p:cNvSpPr txBox="1"/>
            <p:nvPr/>
          </p:nvSpPr>
          <p:spPr>
            <a:xfrm>
              <a:off x="2288102" y="746438"/>
              <a:ext cx="2340428" cy="1017016"/>
            </a:xfrm>
            <a:prstGeom prst="rect">
              <a:avLst/>
            </a:prstGeom>
            <a:noFill/>
          </p:spPr>
          <p:txBody>
            <a:bodyPr wrap="square" rtlCol="0">
              <a:spAutoFit/>
            </a:bodyPr>
            <a:lstStyle/>
            <a:p>
              <a:pPr algn="ctr"/>
              <a:r>
                <a:rPr lang="tr-TR" b="1" dirty="0">
                  <a:solidFill>
                    <a:schemeClr val="bg1"/>
                  </a:solidFill>
                  <a:latin typeface="Century Gothic" panose="020B0502020202020204" pitchFamily="34" charset="0"/>
                </a:rPr>
                <a:t>Merkezi Sınav Puanı İle Öğrenci Alan Okullar</a:t>
              </a:r>
            </a:p>
          </p:txBody>
        </p:sp>
      </p:grpSp>
      <p:grpSp>
        <p:nvGrpSpPr>
          <p:cNvPr id="35" name="Grup 34"/>
          <p:cNvGrpSpPr/>
          <p:nvPr/>
        </p:nvGrpSpPr>
        <p:grpSpPr>
          <a:xfrm>
            <a:off x="1194188" y="3498050"/>
            <a:ext cx="3320357" cy="1212482"/>
            <a:chOff x="5211955" y="2227182"/>
            <a:chExt cx="3447050" cy="1335507"/>
          </a:xfrm>
        </p:grpSpPr>
        <p:grpSp>
          <p:nvGrpSpPr>
            <p:cNvPr id="36" name="Grup 35"/>
            <p:cNvGrpSpPr/>
            <p:nvPr/>
          </p:nvGrpSpPr>
          <p:grpSpPr>
            <a:xfrm>
              <a:off x="5211955" y="2227182"/>
              <a:ext cx="3447050" cy="1335507"/>
              <a:chOff x="3274880" y="2735894"/>
              <a:chExt cx="3447050" cy="1335507"/>
            </a:xfrm>
          </p:grpSpPr>
          <p:sp>
            <p:nvSpPr>
              <p:cNvPr id="39" name="Aynı Yanın Köşesi Yuvarlatılmış Dikdörtgen 38"/>
              <p:cNvSpPr/>
              <p:nvPr/>
            </p:nvSpPr>
            <p:spPr>
              <a:xfrm rot="5400000">
                <a:off x="4330652" y="1680122"/>
                <a:ext cx="1335506" cy="344705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Serbest Form 39"/>
              <p:cNvSpPr/>
              <p:nvPr/>
            </p:nvSpPr>
            <p:spPr>
              <a:xfrm rot="5400000">
                <a:off x="5730326" y="3079797"/>
                <a:ext cx="1335506" cy="647701"/>
              </a:xfrm>
              <a:custGeom>
                <a:avLst/>
                <a:gdLst>
                  <a:gd name="connsiteX0" fmla="*/ 0 w 1335506"/>
                  <a:gd name="connsiteY0" fmla="*/ 647701 h 647701"/>
                  <a:gd name="connsiteX1" fmla="*/ 0 w 1335506"/>
                  <a:gd name="connsiteY1" fmla="*/ 222589 h 647701"/>
                  <a:gd name="connsiteX2" fmla="*/ 222589 w 1335506"/>
                  <a:gd name="connsiteY2" fmla="*/ 0 h 647701"/>
                  <a:gd name="connsiteX3" fmla="*/ 1112917 w 1335506"/>
                  <a:gd name="connsiteY3" fmla="*/ 0 h 647701"/>
                  <a:gd name="connsiteX4" fmla="*/ 1335506 w 1335506"/>
                  <a:gd name="connsiteY4" fmla="*/ 222589 h 647701"/>
                  <a:gd name="connsiteX5" fmla="*/ 1335506 w 1335506"/>
                  <a:gd name="connsiteY5" fmla="*/ 647701 h 64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5506" h="647701">
                    <a:moveTo>
                      <a:pt x="0" y="647701"/>
                    </a:moveTo>
                    <a:lnTo>
                      <a:pt x="0" y="222589"/>
                    </a:lnTo>
                    <a:cubicBezTo>
                      <a:pt x="0" y="99656"/>
                      <a:pt x="99656" y="0"/>
                      <a:pt x="222589" y="0"/>
                    </a:cubicBezTo>
                    <a:lnTo>
                      <a:pt x="1112917" y="0"/>
                    </a:lnTo>
                    <a:cubicBezTo>
                      <a:pt x="1235850" y="0"/>
                      <a:pt x="1335506" y="99656"/>
                      <a:pt x="1335506" y="222589"/>
                    </a:cubicBezTo>
                    <a:lnTo>
                      <a:pt x="1335506" y="647701"/>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37" name="Metin kutusu 36"/>
            <p:cNvSpPr txBox="1"/>
            <p:nvPr/>
          </p:nvSpPr>
          <p:spPr>
            <a:xfrm>
              <a:off x="5897088" y="2428517"/>
              <a:ext cx="1643448" cy="1050916"/>
            </a:xfrm>
            <a:prstGeom prst="rect">
              <a:avLst/>
            </a:prstGeom>
            <a:noFill/>
          </p:spPr>
          <p:txBody>
            <a:bodyPr wrap="square" rtlCol="0">
              <a:spAutoFit/>
            </a:bodyPr>
            <a:lstStyle/>
            <a:p>
              <a:pPr algn="ctr"/>
              <a:r>
                <a:rPr lang="tr-TR" sz="1400" dirty="0" smtClean="0"/>
                <a:t>Mesleki Ve Teknik Anadolu Liselerinin Anadolu Teknik Programları</a:t>
              </a:r>
              <a:endParaRPr lang="tr-TR" sz="1400" dirty="0"/>
            </a:p>
          </p:txBody>
        </p:sp>
        <p:sp>
          <p:nvSpPr>
            <p:cNvPr id="38" name="Metin kutusu 37"/>
            <p:cNvSpPr txBox="1"/>
            <p:nvPr/>
          </p:nvSpPr>
          <p:spPr>
            <a:xfrm>
              <a:off x="8191470" y="2497652"/>
              <a:ext cx="420130" cy="707886"/>
            </a:xfrm>
            <a:prstGeom prst="rect">
              <a:avLst/>
            </a:prstGeom>
            <a:noFill/>
          </p:spPr>
          <p:txBody>
            <a:bodyPr wrap="square" rtlCol="0">
              <a:spAutoFit/>
            </a:bodyPr>
            <a:lstStyle/>
            <a:p>
              <a:r>
                <a:rPr lang="tr-TR" sz="4000" dirty="0">
                  <a:solidFill>
                    <a:schemeClr val="bg1"/>
                  </a:solidFill>
                  <a:latin typeface="Century Gothic" panose="020B0502020202020204" pitchFamily="34" charset="0"/>
                </a:rPr>
                <a:t>3</a:t>
              </a:r>
            </a:p>
          </p:txBody>
        </p:sp>
      </p:grpSp>
      <p:grpSp>
        <p:nvGrpSpPr>
          <p:cNvPr id="41" name="Grup 40"/>
          <p:cNvGrpSpPr/>
          <p:nvPr/>
        </p:nvGrpSpPr>
        <p:grpSpPr>
          <a:xfrm>
            <a:off x="1024080" y="3434655"/>
            <a:ext cx="3482605" cy="1403638"/>
            <a:chOff x="1756611" y="475247"/>
            <a:chExt cx="3615489" cy="1546059"/>
          </a:xfrm>
        </p:grpSpPr>
        <p:sp>
          <p:nvSpPr>
            <p:cNvPr id="42" name="Serbest Form 41"/>
            <p:cNvSpPr/>
            <p:nvPr/>
          </p:nvSpPr>
          <p:spPr>
            <a:xfrm rot="16200000">
              <a:off x="2791326" y="-559468"/>
              <a:ext cx="1546059" cy="3615489"/>
            </a:xfrm>
            <a:custGeom>
              <a:avLst/>
              <a:gdLst>
                <a:gd name="connsiteX0" fmla="*/ 1437773 w 1437773"/>
                <a:gd name="connsiteY0" fmla="*/ 239634 h 3615489"/>
                <a:gd name="connsiteX1" fmla="*/ 1437773 w 1437773"/>
                <a:gd name="connsiteY1" fmla="*/ 3615489 h 3615489"/>
                <a:gd name="connsiteX2" fmla="*/ 1200150 w 1437773"/>
                <a:gd name="connsiteY2" fmla="*/ 3615489 h 3615489"/>
                <a:gd name="connsiteX3" fmla="*/ 718887 w 1437773"/>
                <a:gd name="connsiteY3" fmla="*/ 3152273 h 3615489"/>
                <a:gd name="connsiteX4" fmla="*/ 237624 w 1437773"/>
                <a:gd name="connsiteY4" fmla="*/ 3615489 h 3615489"/>
                <a:gd name="connsiteX5" fmla="*/ 0 w 1437773"/>
                <a:gd name="connsiteY5" fmla="*/ 3615489 h 3615489"/>
                <a:gd name="connsiteX6" fmla="*/ 0 w 1437773"/>
                <a:gd name="connsiteY6" fmla="*/ 239634 h 3615489"/>
                <a:gd name="connsiteX7" fmla="*/ 239634 w 1437773"/>
                <a:gd name="connsiteY7" fmla="*/ 0 h 3615489"/>
                <a:gd name="connsiteX8" fmla="*/ 1198139 w 1437773"/>
                <a:gd name="connsiteY8" fmla="*/ 0 h 3615489"/>
                <a:gd name="connsiteX9" fmla="*/ 1437773 w 1437773"/>
                <a:gd name="connsiteY9" fmla="*/ 239634 h 361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7773" h="3615489">
                  <a:moveTo>
                    <a:pt x="1437773" y="239634"/>
                  </a:moveTo>
                  <a:lnTo>
                    <a:pt x="1437773" y="3615489"/>
                  </a:lnTo>
                  <a:lnTo>
                    <a:pt x="1200150" y="3615489"/>
                  </a:lnTo>
                  <a:cubicBezTo>
                    <a:pt x="1200150" y="3359662"/>
                    <a:pt x="984681" y="3152273"/>
                    <a:pt x="718887" y="3152273"/>
                  </a:cubicBezTo>
                  <a:cubicBezTo>
                    <a:pt x="453093" y="3152273"/>
                    <a:pt x="237624" y="3359662"/>
                    <a:pt x="237624" y="3615489"/>
                  </a:cubicBezTo>
                  <a:lnTo>
                    <a:pt x="0" y="3615489"/>
                  </a:lnTo>
                  <a:lnTo>
                    <a:pt x="0" y="239634"/>
                  </a:lnTo>
                  <a:cubicBezTo>
                    <a:pt x="0" y="107288"/>
                    <a:pt x="107288" y="0"/>
                    <a:pt x="239634" y="0"/>
                  </a:cubicBezTo>
                  <a:lnTo>
                    <a:pt x="1198139" y="0"/>
                  </a:lnTo>
                  <a:cubicBezTo>
                    <a:pt x="1330485" y="0"/>
                    <a:pt x="1437773" y="107288"/>
                    <a:pt x="1437773" y="239634"/>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Serbest Form 42"/>
            <p:cNvSpPr/>
            <p:nvPr/>
          </p:nvSpPr>
          <p:spPr>
            <a:xfrm rot="16200000">
              <a:off x="2980823" y="-475249"/>
              <a:ext cx="1335505" cy="3447048"/>
            </a:xfrm>
            <a:custGeom>
              <a:avLst/>
              <a:gdLst>
                <a:gd name="connsiteX0" fmla="*/ 1335505 w 1335505"/>
                <a:gd name="connsiteY0" fmla="*/ 222589 h 3447048"/>
                <a:gd name="connsiteX1" fmla="*/ 1335505 w 1335505"/>
                <a:gd name="connsiteY1" fmla="*/ 3447048 h 3447048"/>
                <a:gd name="connsiteX2" fmla="*/ 1149016 w 1335505"/>
                <a:gd name="connsiteY2" fmla="*/ 3447048 h 3447048"/>
                <a:gd name="connsiteX3" fmla="*/ 1139238 w 1335505"/>
                <a:gd name="connsiteY3" fmla="*/ 3353695 h 3447048"/>
                <a:gd name="connsiteX4" fmla="*/ 667753 w 1335505"/>
                <a:gd name="connsiteY4" fmla="*/ 2983833 h 3447048"/>
                <a:gd name="connsiteX5" fmla="*/ 196267 w 1335505"/>
                <a:gd name="connsiteY5" fmla="*/ 3353695 h 3447048"/>
                <a:gd name="connsiteX6" fmla="*/ 186490 w 1335505"/>
                <a:gd name="connsiteY6" fmla="*/ 3447048 h 3447048"/>
                <a:gd name="connsiteX7" fmla="*/ 0 w 1335505"/>
                <a:gd name="connsiteY7" fmla="*/ 3447048 h 3447048"/>
                <a:gd name="connsiteX8" fmla="*/ 0 w 1335505"/>
                <a:gd name="connsiteY8" fmla="*/ 222589 h 3447048"/>
                <a:gd name="connsiteX9" fmla="*/ 222589 w 1335505"/>
                <a:gd name="connsiteY9" fmla="*/ 0 h 3447048"/>
                <a:gd name="connsiteX10" fmla="*/ 1112916 w 1335505"/>
                <a:gd name="connsiteY10" fmla="*/ 0 h 3447048"/>
                <a:gd name="connsiteX11" fmla="*/ 1335505 w 1335505"/>
                <a:gd name="connsiteY11" fmla="*/ 222589 h 344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5505" h="3447048">
                  <a:moveTo>
                    <a:pt x="1335505" y="222589"/>
                  </a:moveTo>
                  <a:lnTo>
                    <a:pt x="1335505" y="3447048"/>
                  </a:lnTo>
                  <a:lnTo>
                    <a:pt x="1149016" y="3447048"/>
                  </a:lnTo>
                  <a:lnTo>
                    <a:pt x="1139238" y="3353695"/>
                  </a:lnTo>
                  <a:cubicBezTo>
                    <a:pt x="1094362" y="3142615"/>
                    <a:pt x="900322" y="2983833"/>
                    <a:pt x="667753" y="2983833"/>
                  </a:cubicBezTo>
                  <a:cubicBezTo>
                    <a:pt x="435183" y="2983833"/>
                    <a:pt x="241143" y="3142615"/>
                    <a:pt x="196267" y="3353695"/>
                  </a:cubicBezTo>
                  <a:lnTo>
                    <a:pt x="186490" y="3447048"/>
                  </a:lnTo>
                  <a:lnTo>
                    <a:pt x="0" y="3447048"/>
                  </a:lnTo>
                  <a:lnTo>
                    <a:pt x="0" y="222589"/>
                  </a:lnTo>
                  <a:cubicBezTo>
                    <a:pt x="0" y="99656"/>
                    <a:pt x="99656" y="0"/>
                    <a:pt x="222589" y="0"/>
                  </a:cubicBezTo>
                  <a:lnTo>
                    <a:pt x="1112916" y="0"/>
                  </a:lnTo>
                  <a:cubicBezTo>
                    <a:pt x="1235849" y="0"/>
                    <a:pt x="1335505" y="99656"/>
                    <a:pt x="1335505" y="222589"/>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Metin kutusu 43"/>
            <p:cNvSpPr txBox="1"/>
            <p:nvPr/>
          </p:nvSpPr>
          <p:spPr>
            <a:xfrm>
              <a:off x="2302048" y="748576"/>
              <a:ext cx="2340428" cy="1017016"/>
            </a:xfrm>
            <a:prstGeom prst="rect">
              <a:avLst/>
            </a:prstGeom>
            <a:noFill/>
          </p:spPr>
          <p:txBody>
            <a:bodyPr wrap="square" rtlCol="0">
              <a:spAutoFit/>
            </a:bodyPr>
            <a:lstStyle/>
            <a:p>
              <a:pPr algn="ctr"/>
              <a:r>
                <a:rPr lang="tr-TR" b="1" dirty="0">
                  <a:solidFill>
                    <a:schemeClr val="bg1"/>
                  </a:solidFill>
                  <a:latin typeface="Century Gothic" panose="020B0502020202020204" pitchFamily="34" charset="0"/>
                </a:rPr>
                <a:t>Merkezi Sınav Puanı İle Öğrenci Alan Okullar</a:t>
              </a:r>
            </a:p>
          </p:txBody>
        </p:sp>
      </p:grpSp>
      <p:grpSp>
        <p:nvGrpSpPr>
          <p:cNvPr id="57" name="Grup 56"/>
          <p:cNvGrpSpPr/>
          <p:nvPr/>
        </p:nvGrpSpPr>
        <p:grpSpPr>
          <a:xfrm>
            <a:off x="1186328" y="5085777"/>
            <a:ext cx="3320357" cy="1253660"/>
            <a:chOff x="5211955" y="2227182"/>
            <a:chExt cx="3447050" cy="1380863"/>
          </a:xfrm>
        </p:grpSpPr>
        <p:grpSp>
          <p:nvGrpSpPr>
            <p:cNvPr id="58" name="Grup 57"/>
            <p:cNvGrpSpPr/>
            <p:nvPr/>
          </p:nvGrpSpPr>
          <p:grpSpPr>
            <a:xfrm>
              <a:off x="5211955" y="2227182"/>
              <a:ext cx="3447050" cy="1335507"/>
              <a:chOff x="3274880" y="2735894"/>
              <a:chExt cx="3447050" cy="1335507"/>
            </a:xfrm>
          </p:grpSpPr>
          <p:sp>
            <p:nvSpPr>
              <p:cNvPr id="61" name="Aynı Yanın Köşesi Yuvarlatılmış Dikdörtgen 60"/>
              <p:cNvSpPr/>
              <p:nvPr/>
            </p:nvSpPr>
            <p:spPr>
              <a:xfrm rot="5400000">
                <a:off x="4330652" y="1680122"/>
                <a:ext cx="1335506" cy="344705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2" name="Serbest Form 61"/>
              <p:cNvSpPr/>
              <p:nvPr/>
            </p:nvSpPr>
            <p:spPr>
              <a:xfrm rot="5400000">
                <a:off x="5730326" y="3079797"/>
                <a:ext cx="1335506" cy="647701"/>
              </a:xfrm>
              <a:custGeom>
                <a:avLst/>
                <a:gdLst>
                  <a:gd name="connsiteX0" fmla="*/ 0 w 1335506"/>
                  <a:gd name="connsiteY0" fmla="*/ 647701 h 647701"/>
                  <a:gd name="connsiteX1" fmla="*/ 0 w 1335506"/>
                  <a:gd name="connsiteY1" fmla="*/ 222589 h 647701"/>
                  <a:gd name="connsiteX2" fmla="*/ 222589 w 1335506"/>
                  <a:gd name="connsiteY2" fmla="*/ 0 h 647701"/>
                  <a:gd name="connsiteX3" fmla="*/ 1112917 w 1335506"/>
                  <a:gd name="connsiteY3" fmla="*/ 0 h 647701"/>
                  <a:gd name="connsiteX4" fmla="*/ 1335506 w 1335506"/>
                  <a:gd name="connsiteY4" fmla="*/ 222589 h 647701"/>
                  <a:gd name="connsiteX5" fmla="*/ 1335506 w 1335506"/>
                  <a:gd name="connsiteY5" fmla="*/ 647701 h 64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5506" h="647701">
                    <a:moveTo>
                      <a:pt x="0" y="647701"/>
                    </a:moveTo>
                    <a:lnTo>
                      <a:pt x="0" y="222589"/>
                    </a:lnTo>
                    <a:cubicBezTo>
                      <a:pt x="0" y="99656"/>
                      <a:pt x="99656" y="0"/>
                      <a:pt x="222589" y="0"/>
                    </a:cubicBezTo>
                    <a:lnTo>
                      <a:pt x="1112917" y="0"/>
                    </a:lnTo>
                    <a:cubicBezTo>
                      <a:pt x="1235850" y="0"/>
                      <a:pt x="1335506" y="99656"/>
                      <a:pt x="1335506" y="222589"/>
                    </a:cubicBezTo>
                    <a:lnTo>
                      <a:pt x="1335506" y="647701"/>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59" name="Metin kutusu 58"/>
            <p:cNvSpPr txBox="1"/>
            <p:nvPr/>
          </p:nvSpPr>
          <p:spPr>
            <a:xfrm>
              <a:off x="5717829" y="2319825"/>
              <a:ext cx="1920634" cy="1288220"/>
            </a:xfrm>
            <a:prstGeom prst="rect">
              <a:avLst/>
            </a:prstGeom>
            <a:noFill/>
          </p:spPr>
          <p:txBody>
            <a:bodyPr wrap="square" rtlCol="0">
              <a:spAutoFit/>
            </a:bodyPr>
            <a:lstStyle/>
            <a:p>
              <a:pPr algn="ctr"/>
              <a:r>
                <a:rPr lang="tr-TR" sz="1400" dirty="0" smtClean="0"/>
                <a:t>Özel Program ve Proje uygulayan Eğitim Programları Anadolu, Anadolu imam Hatip Liseleri </a:t>
              </a:r>
              <a:r>
                <a:rPr lang="tr-TR" sz="1400" dirty="0" err="1" smtClean="0"/>
                <a:t>vb</a:t>
              </a:r>
              <a:endParaRPr lang="tr-TR" sz="1400" dirty="0"/>
            </a:p>
          </p:txBody>
        </p:sp>
        <p:sp>
          <p:nvSpPr>
            <p:cNvPr id="60" name="Metin kutusu 59"/>
            <p:cNvSpPr txBox="1"/>
            <p:nvPr/>
          </p:nvSpPr>
          <p:spPr>
            <a:xfrm>
              <a:off x="8172969" y="2438388"/>
              <a:ext cx="420130" cy="779712"/>
            </a:xfrm>
            <a:prstGeom prst="rect">
              <a:avLst/>
            </a:prstGeom>
            <a:noFill/>
          </p:spPr>
          <p:txBody>
            <a:bodyPr wrap="square" rtlCol="0">
              <a:spAutoFit/>
            </a:bodyPr>
            <a:lstStyle/>
            <a:p>
              <a:r>
                <a:rPr lang="tr-TR" sz="4000" dirty="0">
                  <a:solidFill>
                    <a:schemeClr val="bg1"/>
                  </a:solidFill>
                  <a:latin typeface="Century Gothic" panose="020B0502020202020204" pitchFamily="34" charset="0"/>
                </a:rPr>
                <a:t>4</a:t>
              </a:r>
            </a:p>
          </p:txBody>
        </p:sp>
      </p:grpSp>
      <p:grpSp>
        <p:nvGrpSpPr>
          <p:cNvPr id="63" name="Grup 62"/>
          <p:cNvGrpSpPr/>
          <p:nvPr/>
        </p:nvGrpSpPr>
        <p:grpSpPr>
          <a:xfrm>
            <a:off x="1024080" y="4986276"/>
            <a:ext cx="3482605" cy="1403638"/>
            <a:chOff x="1756611" y="475247"/>
            <a:chExt cx="3615489" cy="1546059"/>
          </a:xfrm>
          <a:solidFill>
            <a:schemeClr val="accent2"/>
          </a:solidFill>
        </p:grpSpPr>
        <p:sp>
          <p:nvSpPr>
            <p:cNvPr id="64" name="Serbest Form 63"/>
            <p:cNvSpPr/>
            <p:nvPr/>
          </p:nvSpPr>
          <p:spPr>
            <a:xfrm rot="16200000">
              <a:off x="2791326" y="-559468"/>
              <a:ext cx="1546059" cy="3615489"/>
            </a:xfrm>
            <a:custGeom>
              <a:avLst/>
              <a:gdLst>
                <a:gd name="connsiteX0" fmla="*/ 1437773 w 1437773"/>
                <a:gd name="connsiteY0" fmla="*/ 239634 h 3615489"/>
                <a:gd name="connsiteX1" fmla="*/ 1437773 w 1437773"/>
                <a:gd name="connsiteY1" fmla="*/ 3615489 h 3615489"/>
                <a:gd name="connsiteX2" fmla="*/ 1200150 w 1437773"/>
                <a:gd name="connsiteY2" fmla="*/ 3615489 h 3615489"/>
                <a:gd name="connsiteX3" fmla="*/ 718887 w 1437773"/>
                <a:gd name="connsiteY3" fmla="*/ 3152273 h 3615489"/>
                <a:gd name="connsiteX4" fmla="*/ 237624 w 1437773"/>
                <a:gd name="connsiteY4" fmla="*/ 3615489 h 3615489"/>
                <a:gd name="connsiteX5" fmla="*/ 0 w 1437773"/>
                <a:gd name="connsiteY5" fmla="*/ 3615489 h 3615489"/>
                <a:gd name="connsiteX6" fmla="*/ 0 w 1437773"/>
                <a:gd name="connsiteY6" fmla="*/ 239634 h 3615489"/>
                <a:gd name="connsiteX7" fmla="*/ 239634 w 1437773"/>
                <a:gd name="connsiteY7" fmla="*/ 0 h 3615489"/>
                <a:gd name="connsiteX8" fmla="*/ 1198139 w 1437773"/>
                <a:gd name="connsiteY8" fmla="*/ 0 h 3615489"/>
                <a:gd name="connsiteX9" fmla="*/ 1437773 w 1437773"/>
                <a:gd name="connsiteY9" fmla="*/ 239634 h 361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7773" h="3615489">
                  <a:moveTo>
                    <a:pt x="1437773" y="239634"/>
                  </a:moveTo>
                  <a:lnTo>
                    <a:pt x="1437773" y="3615489"/>
                  </a:lnTo>
                  <a:lnTo>
                    <a:pt x="1200150" y="3615489"/>
                  </a:lnTo>
                  <a:cubicBezTo>
                    <a:pt x="1200150" y="3359662"/>
                    <a:pt x="984681" y="3152273"/>
                    <a:pt x="718887" y="3152273"/>
                  </a:cubicBezTo>
                  <a:cubicBezTo>
                    <a:pt x="453093" y="3152273"/>
                    <a:pt x="237624" y="3359662"/>
                    <a:pt x="237624" y="3615489"/>
                  </a:cubicBezTo>
                  <a:lnTo>
                    <a:pt x="0" y="3615489"/>
                  </a:lnTo>
                  <a:lnTo>
                    <a:pt x="0" y="239634"/>
                  </a:lnTo>
                  <a:cubicBezTo>
                    <a:pt x="0" y="107288"/>
                    <a:pt x="107288" y="0"/>
                    <a:pt x="239634" y="0"/>
                  </a:cubicBezTo>
                  <a:lnTo>
                    <a:pt x="1198139" y="0"/>
                  </a:lnTo>
                  <a:cubicBezTo>
                    <a:pt x="1330485" y="0"/>
                    <a:pt x="1437773" y="107288"/>
                    <a:pt x="1437773" y="2396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5" name="Serbest Form 64"/>
            <p:cNvSpPr/>
            <p:nvPr/>
          </p:nvSpPr>
          <p:spPr>
            <a:xfrm rot="16200000">
              <a:off x="2980823" y="-475249"/>
              <a:ext cx="1335505" cy="3447048"/>
            </a:xfrm>
            <a:custGeom>
              <a:avLst/>
              <a:gdLst>
                <a:gd name="connsiteX0" fmla="*/ 1335505 w 1335505"/>
                <a:gd name="connsiteY0" fmla="*/ 222589 h 3447048"/>
                <a:gd name="connsiteX1" fmla="*/ 1335505 w 1335505"/>
                <a:gd name="connsiteY1" fmla="*/ 3447048 h 3447048"/>
                <a:gd name="connsiteX2" fmla="*/ 1149016 w 1335505"/>
                <a:gd name="connsiteY2" fmla="*/ 3447048 h 3447048"/>
                <a:gd name="connsiteX3" fmla="*/ 1139238 w 1335505"/>
                <a:gd name="connsiteY3" fmla="*/ 3353695 h 3447048"/>
                <a:gd name="connsiteX4" fmla="*/ 667753 w 1335505"/>
                <a:gd name="connsiteY4" fmla="*/ 2983833 h 3447048"/>
                <a:gd name="connsiteX5" fmla="*/ 196267 w 1335505"/>
                <a:gd name="connsiteY5" fmla="*/ 3353695 h 3447048"/>
                <a:gd name="connsiteX6" fmla="*/ 186490 w 1335505"/>
                <a:gd name="connsiteY6" fmla="*/ 3447048 h 3447048"/>
                <a:gd name="connsiteX7" fmla="*/ 0 w 1335505"/>
                <a:gd name="connsiteY7" fmla="*/ 3447048 h 3447048"/>
                <a:gd name="connsiteX8" fmla="*/ 0 w 1335505"/>
                <a:gd name="connsiteY8" fmla="*/ 222589 h 3447048"/>
                <a:gd name="connsiteX9" fmla="*/ 222589 w 1335505"/>
                <a:gd name="connsiteY9" fmla="*/ 0 h 3447048"/>
                <a:gd name="connsiteX10" fmla="*/ 1112916 w 1335505"/>
                <a:gd name="connsiteY10" fmla="*/ 0 h 3447048"/>
                <a:gd name="connsiteX11" fmla="*/ 1335505 w 1335505"/>
                <a:gd name="connsiteY11" fmla="*/ 222589 h 344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5505" h="3447048">
                  <a:moveTo>
                    <a:pt x="1335505" y="222589"/>
                  </a:moveTo>
                  <a:lnTo>
                    <a:pt x="1335505" y="3447048"/>
                  </a:lnTo>
                  <a:lnTo>
                    <a:pt x="1149016" y="3447048"/>
                  </a:lnTo>
                  <a:lnTo>
                    <a:pt x="1139238" y="3353695"/>
                  </a:lnTo>
                  <a:cubicBezTo>
                    <a:pt x="1094362" y="3142615"/>
                    <a:pt x="900322" y="2983833"/>
                    <a:pt x="667753" y="2983833"/>
                  </a:cubicBezTo>
                  <a:cubicBezTo>
                    <a:pt x="435183" y="2983833"/>
                    <a:pt x="241143" y="3142615"/>
                    <a:pt x="196267" y="3353695"/>
                  </a:cubicBezTo>
                  <a:lnTo>
                    <a:pt x="186490" y="3447048"/>
                  </a:lnTo>
                  <a:lnTo>
                    <a:pt x="0" y="3447048"/>
                  </a:lnTo>
                  <a:lnTo>
                    <a:pt x="0" y="222589"/>
                  </a:lnTo>
                  <a:cubicBezTo>
                    <a:pt x="0" y="99656"/>
                    <a:pt x="99656" y="0"/>
                    <a:pt x="222589" y="0"/>
                  </a:cubicBezTo>
                  <a:lnTo>
                    <a:pt x="1112916" y="0"/>
                  </a:lnTo>
                  <a:cubicBezTo>
                    <a:pt x="1235849" y="0"/>
                    <a:pt x="1335505" y="99656"/>
                    <a:pt x="1335505" y="2225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 name="Metin kutusu 65"/>
            <p:cNvSpPr txBox="1"/>
            <p:nvPr/>
          </p:nvSpPr>
          <p:spPr>
            <a:xfrm>
              <a:off x="2281571" y="739766"/>
              <a:ext cx="2340428" cy="1017016"/>
            </a:xfrm>
            <a:prstGeom prst="rect">
              <a:avLst/>
            </a:prstGeom>
            <a:grpFill/>
          </p:spPr>
          <p:txBody>
            <a:bodyPr wrap="square" rtlCol="0">
              <a:spAutoFit/>
            </a:bodyPr>
            <a:lstStyle/>
            <a:p>
              <a:pPr lvl="0" algn="ctr"/>
              <a:r>
                <a:rPr lang="tr-TR" b="1" dirty="0">
                  <a:solidFill>
                    <a:prstClr val="white"/>
                  </a:solidFill>
                  <a:latin typeface="Century Gothic" panose="020B0502020202020204" pitchFamily="34" charset="0"/>
                </a:rPr>
                <a:t>Merkezi Sınav Puanı İle Öğrenci Alan Okullar</a:t>
              </a:r>
            </a:p>
          </p:txBody>
        </p:sp>
      </p:grpSp>
      <p:sp>
        <p:nvSpPr>
          <p:cNvPr id="3" name="Metin kutusu 2"/>
          <p:cNvSpPr txBox="1"/>
          <p:nvPr/>
        </p:nvSpPr>
        <p:spPr>
          <a:xfrm>
            <a:off x="7531768" y="1275347"/>
            <a:ext cx="4078706" cy="3477875"/>
          </a:xfrm>
          <a:prstGeom prst="rect">
            <a:avLst/>
          </a:prstGeom>
          <a:noFill/>
        </p:spPr>
        <p:txBody>
          <a:bodyPr wrap="square" rtlCol="0">
            <a:spAutoFit/>
          </a:bodyPr>
          <a:lstStyle/>
          <a:p>
            <a:r>
              <a:rPr lang="tr-TR" sz="4400" b="1" i="1" dirty="0" smtClean="0">
                <a:latin typeface="Bradley Hand ITC" panose="03070402050302030203" pitchFamily="66" charset="0"/>
              </a:rPr>
              <a:t>MERKEZİ SINAV PUANI İLE ÖĞRENCİ ALAN OKULLAR</a:t>
            </a:r>
            <a:endParaRPr lang="tr-TR" sz="4400" b="1" i="1" dirty="0">
              <a:latin typeface="Bradley Hand ITC" panose="03070402050302030203" pitchFamily="66" charset="0"/>
            </a:endParaRPr>
          </a:p>
        </p:txBody>
      </p:sp>
      <p:sp>
        <p:nvSpPr>
          <p:cNvPr id="71" name="Serbest Form 70"/>
          <p:cNvSpPr/>
          <p:nvPr/>
        </p:nvSpPr>
        <p:spPr>
          <a:xfrm rot="16200000">
            <a:off x="2233974" y="4037297"/>
            <a:ext cx="1212480" cy="3320355"/>
          </a:xfrm>
          <a:custGeom>
            <a:avLst/>
            <a:gdLst>
              <a:gd name="connsiteX0" fmla="*/ 1335505 w 1335505"/>
              <a:gd name="connsiteY0" fmla="*/ 222589 h 3447048"/>
              <a:gd name="connsiteX1" fmla="*/ 1335505 w 1335505"/>
              <a:gd name="connsiteY1" fmla="*/ 3447048 h 3447048"/>
              <a:gd name="connsiteX2" fmla="*/ 1149016 w 1335505"/>
              <a:gd name="connsiteY2" fmla="*/ 3447048 h 3447048"/>
              <a:gd name="connsiteX3" fmla="*/ 1139238 w 1335505"/>
              <a:gd name="connsiteY3" fmla="*/ 3353695 h 3447048"/>
              <a:gd name="connsiteX4" fmla="*/ 667753 w 1335505"/>
              <a:gd name="connsiteY4" fmla="*/ 2983833 h 3447048"/>
              <a:gd name="connsiteX5" fmla="*/ 196267 w 1335505"/>
              <a:gd name="connsiteY5" fmla="*/ 3353695 h 3447048"/>
              <a:gd name="connsiteX6" fmla="*/ 186490 w 1335505"/>
              <a:gd name="connsiteY6" fmla="*/ 3447048 h 3447048"/>
              <a:gd name="connsiteX7" fmla="*/ 0 w 1335505"/>
              <a:gd name="connsiteY7" fmla="*/ 3447048 h 3447048"/>
              <a:gd name="connsiteX8" fmla="*/ 0 w 1335505"/>
              <a:gd name="connsiteY8" fmla="*/ 222589 h 3447048"/>
              <a:gd name="connsiteX9" fmla="*/ 222589 w 1335505"/>
              <a:gd name="connsiteY9" fmla="*/ 0 h 3447048"/>
              <a:gd name="connsiteX10" fmla="*/ 1112916 w 1335505"/>
              <a:gd name="connsiteY10" fmla="*/ 0 h 3447048"/>
              <a:gd name="connsiteX11" fmla="*/ 1335505 w 1335505"/>
              <a:gd name="connsiteY11" fmla="*/ 222589 h 344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5505" h="3447048">
                <a:moveTo>
                  <a:pt x="1335505" y="222589"/>
                </a:moveTo>
                <a:lnTo>
                  <a:pt x="1335505" y="3447048"/>
                </a:lnTo>
                <a:lnTo>
                  <a:pt x="1149016" y="3447048"/>
                </a:lnTo>
                <a:lnTo>
                  <a:pt x="1139238" y="3353695"/>
                </a:lnTo>
                <a:cubicBezTo>
                  <a:pt x="1094362" y="3142615"/>
                  <a:pt x="900322" y="2983833"/>
                  <a:pt x="667753" y="2983833"/>
                </a:cubicBezTo>
                <a:cubicBezTo>
                  <a:pt x="435183" y="2983833"/>
                  <a:pt x="241143" y="3142615"/>
                  <a:pt x="196267" y="3353695"/>
                </a:cubicBezTo>
                <a:lnTo>
                  <a:pt x="186490" y="3447048"/>
                </a:lnTo>
                <a:lnTo>
                  <a:pt x="0" y="3447048"/>
                </a:lnTo>
                <a:lnTo>
                  <a:pt x="0" y="222589"/>
                </a:lnTo>
                <a:cubicBezTo>
                  <a:pt x="0" y="99656"/>
                  <a:pt x="99656" y="0"/>
                  <a:pt x="222589" y="0"/>
                </a:cubicBezTo>
                <a:lnTo>
                  <a:pt x="1112916" y="0"/>
                </a:lnTo>
                <a:cubicBezTo>
                  <a:pt x="1235849" y="0"/>
                  <a:pt x="1335505" y="99656"/>
                  <a:pt x="1335505" y="222589"/>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451796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0963 0.00718 L 0.2263 0.00579 " pathEditMode="relative" rAng="0" ptsTypes="AA">
                                      <p:cBhvr>
                                        <p:cTn id="6" dur="2000" fill="hold"/>
                                        <p:tgtEl>
                                          <p:spTgt spid="22"/>
                                        </p:tgtEl>
                                        <p:attrNameLst>
                                          <p:attrName>ppt_x</p:attrName>
                                          <p:attrName>ppt_y</p:attrName>
                                        </p:attrNameLst>
                                      </p:cBhvr>
                                      <p:rCtr x="11797" y="-69"/>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0.00963 0.00717 L 0.2263 0.00578 " pathEditMode="relative" rAng="0" ptsTypes="AA">
                                      <p:cBhvr>
                                        <p:cTn id="9" dur="2000" fill="hold"/>
                                        <p:tgtEl>
                                          <p:spTgt spid="25"/>
                                        </p:tgtEl>
                                        <p:attrNameLst>
                                          <p:attrName>ppt_x</p:attrName>
                                          <p:attrName>ppt_y</p:attrName>
                                        </p:attrNameLst>
                                      </p:cBhvr>
                                      <p:rCtr x="11797" y="-69"/>
                                    </p:animMotion>
                                  </p:childTnLst>
                                </p:cTn>
                              </p:par>
                            </p:childTnLst>
                          </p:cTn>
                        </p:par>
                        <p:par>
                          <p:cTn id="10" fill="hold">
                            <p:stCondLst>
                              <p:cond delay="4000"/>
                            </p:stCondLst>
                            <p:childTnLst>
                              <p:par>
                                <p:cTn id="11" presetID="42" presetClass="path" presetSubtype="0" accel="50000" decel="50000" fill="hold" nodeType="afterEffect">
                                  <p:stCondLst>
                                    <p:cond delay="0"/>
                                  </p:stCondLst>
                                  <p:childTnLst>
                                    <p:animMotion origin="layout" path="M -0.00963 0.00718 L 0.22631 0.00579 " pathEditMode="relative" rAng="0" ptsTypes="AA">
                                      <p:cBhvr>
                                        <p:cTn id="12" dur="2000" fill="hold"/>
                                        <p:tgtEl>
                                          <p:spTgt spid="35"/>
                                        </p:tgtEl>
                                        <p:attrNameLst>
                                          <p:attrName>ppt_x</p:attrName>
                                          <p:attrName>ppt_y</p:attrName>
                                        </p:attrNameLst>
                                      </p:cBhvr>
                                      <p:rCtr x="11797" y="-69"/>
                                    </p:animMotion>
                                  </p:childTnLst>
                                </p:cTn>
                              </p:par>
                            </p:childTnLst>
                          </p:cTn>
                        </p:par>
                        <p:par>
                          <p:cTn id="13" fill="hold">
                            <p:stCondLst>
                              <p:cond delay="6000"/>
                            </p:stCondLst>
                            <p:childTnLst>
                              <p:par>
                                <p:cTn id="14" presetID="42" presetClass="path" presetSubtype="0" accel="50000" decel="50000" fill="hold" nodeType="afterEffect">
                                  <p:stCondLst>
                                    <p:cond delay="0"/>
                                  </p:stCondLst>
                                  <p:childTnLst>
                                    <p:animMotion origin="layout" path="M -0.00963 0.00718 L 0.22631 0.00579 " pathEditMode="relative" rAng="0" ptsTypes="AA">
                                      <p:cBhvr>
                                        <p:cTn id="15" dur="2000" fill="hold"/>
                                        <p:tgtEl>
                                          <p:spTgt spid="57"/>
                                        </p:tgtEl>
                                        <p:attrNameLst>
                                          <p:attrName>ppt_x</p:attrName>
                                          <p:attrName>ppt_y</p:attrName>
                                        </p:attrNameLst>
                                      </p:cBhvr>
                                      <p:rCtr x="11797"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19000">
              <a:schemeClr val="bg1"/>
            </a:gs>
            <a:gs pos="86000">
              <a:schemeClr val="bg1">
                <a:lumMod val="85000"/>
              </a:schemeClr>
            </a:gs>
            <a:gs pos="100000">
              <a:schemeClr val="bg1">
                <a:lumMod val="65000"/>
              </a:schemeClr>
            </a:gs>
          </a:gsLst>
          <a:lin ang="5400000" scaled="1"/>
        </a:gradFill>
        <a:effectLst/>
      </p:bgPr>
    </p:bg>
    <p:spTree>
      <p:nvGrpSpPr>
        <p:cNvPr id="1" name=""/>
        <p:cNvGrpSpPr/>
        <p:nvPr/>
      </p:nvGrpSpPr>
      <p:grpSpPr>
        <a:xfrm>
          <a:off x="0" y="0"/>
          <a:ext cx="0" cy="0"/>
          <a:chOff x="0" y="0"/>
          <a:chExt cx="0" cy="0"/>
        </a:xfrm>
      </p:grpSpPr>
      <p:sp>
        <p:nvSpPr>
          <p:cNvPr id="4" name="Metin kutusu 3"/>
          <p:cNvSpPr txBox="1"/>
          <p:nvPr/>
        </p:nvSpPr>
        <p:spPr>
          <a:xfrm>
            <a:off x="1124465" y="1000897"/>
            <a:ext cx="9650627" cy="584775"/>
          </a:xfrm>
          <a:prstGeom prst="rect">
            <a:avLst/>
          </a:prstGeom>
          <a:noFill/>
        </p:spPr>
        <p:txBody>
          <a:bodyPr wrap="square" rtlCol="0">
            <a:spAutoFit/>
          </a:bodyPr>
          <a:lstStyle/>
          <a:p>
            <a:pPr algn="ctr"/>
            <a:r>
              <a:rPr lang="tr-TR" sz="3200" b="1" i="1" dirty="0" smtClean="0">
                <a:latin typeface="Bradley Hand ITC" panose="03070402050302030203" pitchFamily="66" charset="0"/>
              </a:rPr>
              <a:t>MERKEZİ SİSTEM SINAVININ KAPSAMI NEDİR?</a:t>
            </a:r>
            <a:endParaRPr lang="tr-TR" sz="3200" b="1" i="1" dirty="0">
              <a:latin typeface="Bradley Hand ITC" panose="03070402050302030203" pitchFamily="66" charset="0"/>
            </a:endParaRPr>
          </a:p>
        </p:txBody>
      </p:sp>
      <p:grpSp>
        <p:nvGrpSpPr>
          <p:cNvPr id="12" name="Grup 11"/>
          <p:cNvGrpSpPr/>
          <p:nvPr/>
        </p:nvGrpSpPr>
        <p:grpSpPr>
          <a:xfrm>
            <a:off x="7283234" y="2981873"/>
            <a:ext cx="4568952" cy="1516761"/>
            <a:chOff x="4773930" y="2892727"/>
            <a:chExt cx="4568952" cy="1516761"/>
          </a:xfrm>
        </p:grpSpPr>
        <p:sp>
          <p:nvSpPr>
            <p:cNvPr id="5" name="object 10"/>
            <p:cNvSpPr/>
            <p:nvPr/>
          </p:nvSpPr>
          <p:spPr>
            <a:xfrm>
              <a:off x="5880354" y="3111448"/>
              <a:ext cx="1553845" cy="121920"/>
            </a:xfrm>
            <a:custGeom>
              <a:avLst/>
              <a:gdLst/>
              <a:ahLst/>
              <a:cxnLst/>
              <a:rect l="l" t="t" r="r" b="b"/>
              <a:pathLst>
                <a:path w="1553845" h="121920">
                  <a:moveTo>
                    <a:pt x="0" y="121892"/>
                  </a:moveTo>
                  <a:lnTo>
                    <a:pt x="1553718" y="121892"/>
                  </a:lnTo>
                  <a:lnTo>
                    <a:pt x="1553718" y="0"/>
                  </a:lnTo>
                  <a:lnTo>
                    <a:pt x="0" y="0"/>
                  </a:lnTo>
                  <a:lnTo>
                    <a:pt x="0" y="121892"/>
                  </a:lnTo>
                  <a:close/>
                </a:path>
              </a:pathLst>
            </a:custGeom>
            <a:solidFill>
              <a:srgbClr val="0F3440">
                <a:alpha val="13331"/>
              </a:srgbClr>
            </a:solidFill>
          </p:spPr>
          <p:txBody>
            <a:bodyPr wrap="square" lIns="0" tIns="0" rIns="0" bIns="0" rtlCol="0"/>
            <a:lstStyle/>
            <a:p>
              <a:endParaRPr/>
            </a:p>
          </p:txBody>
        </p:sp>
        <p:sp>
          <p:nvSpPr>
            <p:cNvPr id="6" name="object 12"/>
            <p:cNvSpPr/>
            <p:nvPr/>
          </p:nvSpPr>
          <p:spPr>
            <a:xfrm>
              <a:off x="5888735" y="2892727"/>
              <a:ext cx="2700020" cy="185420"/>
            </a:xfrm>
            <a:custGeom>
              <a:avLst/>
              <a:gdLst/>
              <a:ahLst/>
              <a:cxnLst/>
              <a:rect l="l" t="t" r="r" b="b"/>
              <a:pathLst>
                <a:path w="2700020" h="185420">
                  <a:moveTo>
                    <a:pt x="2685923" y="0"/>
                  </a:moveTo>
                  <a:lnTo>
                    <a:pt x="72390" y="0"/>
                  </a:lnTo>
                  <a:lnTo>
                    <a:pt x="44309" y="5724"/>
                  </a:lnTo>
                  <a:lnTo>
                    <a:pt x="21288" y="21320"/>
                  </a:lnTo>
                  <a:lnTo>
                    <a:pt x="5720" y="44416"/>
                  </a:lnTo>
                  <a:lnTo>
                    <a:pt x="0" y="72644"/>
                  </a:lnTo>
                  <a:lnTo>
                    <a:pt x="0" y="112522"/>
                  </a:lnTo>
                  <a:lnTo>
                    <a:pt x="5720" y="140749"/>
                  </a:lnTo>
                  <a:lnTo>
                    <a:pt x="21288" y="163845"/>
                  </a:lnTo>
                  <a:lnTo>
                    <a:pt x="44309" y="179441"/>
                  </a:lnTo>
                  <a:lnTo>
                    <a:pt x="72390" y="185166"/>
                  </a:lnTo>
                  <a:lnTo>
                    <a:pt x="2685923" y="185166"/>
                  </a:lnTo>
                  <a:lnTo>
                    <a:pt x="2693068" y="181018"/>
                  </a:lnTo>
                  <a:lnTo>
                    <a:pt x="2697273" y="170942"/>
                  </a:lnTo>
                  <a:lnTo>
                    <a:pt x="2699263" y="158484"/>
                  </a:lnTo>
                  <a:lnTo>
                    <a:pt x="2699766" y="147193"/>
                  </a:lnTo>
                  <a:lnTo>
                    <a:pt x="1483487" y="147193"/>
                  </a:lnTo>
                  <a:lnTo>
                    <a:pt x="1455352" y="144268"/>
                  </a:lnTo>
                  <a:lnTo>
                    <a:pt x="1432337" y="134842"/>
                  </a:lnTo>
                  <a:lnTo>
                    <a:pt x="1416800" y="117939"/>
                  </a:lnTo>
                  <a:lnTo>
                    <a:pt x="1411097" y="92583"/>
                  </a:lnTo>
                  <a:lnTo>
                    <a:pt x="1416800" y="67226"/>
                  </a:lnTo>
                  <a:lnTo>
                    <a:pt x="1432337" y="50323"/>
                  </a:lnTo>
                  <a:lnTo>
                    <a:pt x="1455352" y="40897"/>
                  </a:lnTo>
                  <a:lnTo>
                    <a:pt x="1483487" y="37973"/>
                  </a:lnTo>
                  <a:lnTo>
                    <a:pt x="2699766" y="37973"/>
                  </a:lnTo>
                  <a:lnTo>
                    <a:pt x="2699049" y="26360"/>
                  </a:lnTo>
                  <a:lnTo>
                    <a:pt x="2696702" y="13938"/>
                  </a:lnTo>
                  <a:lnTo>
                    <a:pt x="2692425" y="4040"/>
                  </a:lnTo>
                  <a:lnTo>
                    <a:pt x="2685923" y="0"/>
                  </a:lnTo>
                  <a:close/>
                </a:path>
              </a:pathLst>
            </a:custGeom>
            <a:solidFill>
              <a:srgbClr val="DF6666"/>
            </a:solidFill>
          </p:spPr>
          <p:txBody>
            <a:bodyPr wrap="square" lIns="0" tIns="0" rIns="0" bIns="0" rtlCol="0"/>
            <a:lstStyle/>
            <a:p>
              <a:endParaRPr/>
            </a:p>
          </p:txBody>
        </p:sp>
        <p:sp>
          <p:nvSpPr>
            <p:cNvPr id="7" name="object 14"/>
            <p:cNvSpPr/>
            <p:nvPr/>
          </p:nvSpPr>
          <p:spPr>
            <a:xfrm>
              <a:off x="7434072" y="3111448"/>
              <a:ext cx="1461770" cy="121920"/>
            </a:xfrm>
            <a:custGeom>
              <a:avLst/>
              <a:gdLst/>
              <a:ahLst/>
              <a:cxnLst/>
              <a:rect l="l" t="t" r="r" b="b"/>
              <a:pathLst>
                <a:path w="1461770" h="121920">
                  <a:moveTo>
                    <a:pt x="1461516" y="0"/>
                  </a:moveTo>
                  <a:lnTo>
                    <a:pt x="0" y="0"/>
                  </a:lnTo>
                  <a:lnTo>
                    <a:pt x="0" y="121892"/>
                  </a:lnTo>
                  <a:lnTo>
                    <a:pt x="1461516" y="121892"/>
                  </a:lnTo>
                  <a:lnTo>
                    <a:pt x="1461516" y="0"/>
                  </a:lnTo>
                  <a:close/>
                </a:path>
              </a:pathLst>
            </a:custGeom>
            <a:solidFill>
              <a:srgbClr val="FFFFFF"/>
            </a:solidFill>
          </p:spPr>
          <p:txBody>
            <a:bodyPr wrap="square" lIns="0" tIns="0" rIns="0" bIns="0" rtlCol="0"/>
            <a:lstStyle/>
            <a:p>
              <a:endParaRPr/>
            </a:p>
          </p:txBody>
        </p:sp>
        <p:sp>
          <p:nvSpPr>
            <p:cNvPr id="8" name="object 16"/>
            <p:cNvSpPr/>
            <p:nvPr/>
          </p:nvSpPr>
          <p:spPr>
            <a:xfrm>
              <a:off x="6092952" y="3021504"/>
              <a:ext cx="1184275" cy="299720"/>
            </a:xfrm>
            <a:custGeom>
              <a:avLst/>
              <a:gdLst/>
              <a:ahLst/>
              <a:cxnLst/>
              <a:rect l="l" t="t" r="r" b="b"/>
              <a:pathLst>
                <a:path w="1184275" h="299720">
                  <a:moveTo>
                    <a:pt x="1184148" y="54229"/>
                  </a:moveTo>
                  <a:lnTo>
                    <a:pt x="1161021" y="31826"/>
                  </a:lnTo>
                  <a:lnTo>
                    <a:pt x="1133538" y="14744"/>
                  </a:lnTo>
                  <a:lnTo>
                    <a:pt x="1102525" y="3835"/>
                  </a:lnTo>
                  <a:lnTo>
                    <a:pt x="1068832" y="0"/>
                  </a:lnTo>
                  <a:lnTo>
                    <a:pt x="1021537" y="7658"/>
                  </a:lnTo>
                  <a:lnTo>
                    <a:pt x="980414" y="28943"/>
                  </a:lnTo>
                  <a:lnTo>
                    <a:pt x="977442" y="31902"/>
                  </a:lnTo>
                  <a:lnTo>
                    <a:pt x="949896" y="14744"/>
                  </a:lnTo>
                  <a:lnTo>
                    <a:pt x="918883" y="3835"/>
                  </a:lnTo>
                  <a:lnTo>
                    <a:pt x="885190" y="0"/>
                  </a:lnTo>
                  <a:lnTo>
                    <a:pt x="837844" y="7658"/>
                  </a:lnTo>
                  <a:lnTo>
                    <a:pt x="796721" y="28943"/>
                  </a:lnTo>
                  <a:lnTo>
                    <a:pt x="793407" y="32258"/>
                  </a:lnTo>
                  <a:lnTo>
                    <a:pt x="792975" y="31826"/>
                  </a:lnTo>
                  <a:lnTo>
                    <a:pt x="765492" y="14744"/>
                  </a:lnTo>
                  <a:lnTo>
                    <a:pt x="734479" y="3835"/>
                  </a:lnTo>
                  <a:lnTo>
                    <a:pt x="700773" y="0"/>
                  </a:lnTo>
                  <a:lnTo>
                    <a:pt x="653440" y="7658"/>
                  </a:lnTo>
                  <a:lnTo>
                    <a:pt x="612317" y="28943"/>
                  </a:lnTo>
                  <a:lnTo>
                    <a:pt x="609409" y="31838"/>
                  </a:lnTo>
                  <a:lnTo>
                    <a:pt x="581990" y="14744"/>
                  </a:lnTo>
                  <a:lnTo>
                    <a:pt x="551065" y="3835"/>
                  </a:lnTo>
                  <a:lnTo>
                    <a:pt x="517525" y="0"/>
                  </a:lnTo>
                  <a:lnTo>
                    <a:pt x="470319" y="7658"/>
                  </a:lnTo>
                  <a:lnTo>
                    <a:pt x="429298" y="28943"/>
                  </a:lnTo>
                  <a:lnTo>
                    <a:pt x="425678" y="32562"/>
                  </a:lnTo>
                  <a:lnTo>
                    <a:pt x="424929" y="31826"/>
                  </a:lnTo>
                  <a:lnTo>
                    <a:pt x="397446" y="14744"/>
                  </a:lnTo>
                  <a:lnTo>
                    <a:pt x="366433" y="3835"/>
                  </a:lnTo>
                  <a:lnTo>
                    <a:pt x="332740" y="0"/>
                  </a:lnTo>
                  <a:lnTo>
                    <a:pt x="285394" y="7658"/>
                  </a:lnTo>
                  <a:lnTo>
                    <a:pt x="244271" y="28943"/>
                  </a:lnTo>
                  <a:lnTo>
                    <a:pt x="241630" y="31572"/>
                  </a:lnTo>
                  <a:lnTo>
                    <a:pt x="214566" y="14744"/>
                  </a:lnTo>
                  <a:lnTo>
                    <a:pt x="183553" y="3835"/>
                  </a:lnTo>
                  <a:lnTo>
                    <a:pt x="149860" y="0"/>
                  </a:lnTo>
                  <a:lnTo>
                    <a:pt x="102514" y="7658"/>
                  </a:lnTo>
                  <a:lnTo>
                    <a:pt x="61391" y="28943"/>
                  </a:lnTo>
                  <a:lnTo>
                    <a:pt x="28930" y="61366"/>
                  </a:lnTo>
                  <a:lnTo>
                    <a:pt x="7645" y="102463"/>
                  </a:lnTo>
                  <a:lnTo>
                    <a:pt x="0" y="149733"/>
                  </a:lnTo>
                  <a:lnTo>
                    <a:pt x="7645" y="197015"/>
                  </a:lnTo>
                  <a:lnTo>
                    <a:pt x="28930" y="238112"/>
                  </a:lnTo>
                  <a:lnTo>
                    <a:pt x="61391" y="270535"/>
                  </a:lnTo>
                  <a:lnTo>
                    <a:pt x="102514" y="291820"/>
                  </a:lnTo>
                  <a:lnTo>
                    <a:pt x="149860" y="299466"/>
                  </a:lnTo>
                  <a:lnTo>
                    <a:pt x="183007" y="295757"/>
                  </a:lnTo>
                  <a:lnTo>
                    <a:pt x="213575" y="285165"/>
                  </a:lnTo>
                  <a:lnTo>
                    <a:pt x="240753" y="268554"/>
                  </a:lnTo>
                  <a:lnTo>
                    <a:pt x="241541" y="267817"/>
                  </a:lnTo>
                  <a:lnTo>
                    <a:pt x="244271" y="270535"/>
                  </a:lnTo>
                  <a:lnTo>
                    <a:pt x="285394" y="291820"/>
                  </a:lnTo>
                  <a:lnTo>
                    <a:pt x="332740" y="299466"/>
                  </a:lnTo>
                  <a:lnTo>
                    <a:pt x="365887" y="295757"/>
                  </a:lnTo>
                  <a:lnTo>
                    <a:pt x="396455" y="285165"/>
                  </a:lnTo>
                  <a:lnTo>
                    <a:pt x="423633" y="268554"/>
                  </a:lnTo>
                  <a:lnTo>
                    <a:pt x="425526" y="266763"/>
                  </a:lnTo>
                  <a:lnTo>
                    <a:pt x="429298" y="270535"/>
                  </a:lnTo>
                  <a:lnTo>
                    <a:pt x="470319" y="291820"/>
                  </a:lnTo>
                  <a:lnTo>
                    <a:pt x="517525" y="299466"/>
                  </a:lnTo>
                  <a:lnTo>
                    <a:pt x="550583" y="295757"/>
                  </a:lnTo>
                  <a:lnTo>
                    <a:pt x="581050" y="285165"/>
                  </a:lnTo>
                  <a:lnTo>
                    <a:pt x="608139" y="268554"/>
                  </a:lnTo>
                  <a:lnTo>
                    <a:pt x="609257" y="267487"/>
                  </a:lnTo>
                  <a:lnTo>
                    <a:pt x="612317" y="270535"/>
                  </a:lnTo>
                  <a:lnTo>
                    <a:pt x="653440" y="291820"/>
                  </a:lnTo>
                  <a:lnTo>
                    <a:pt x="700773" y="299466"/>
                  </a:lnTo>
                  <a:lnTo>
                    <a:pt x="733933" y="295757"/>
                  </a:lnTo>
                  <a:lnTo>
                    <a:pt x="764501" y="285165"/>
                  </a:lnTo>
                  <a:lnTo>
                    <a:pt x="791679" y="268554"/>
                  </a:lnTo>
                  <a:lnTo>
                    <a:pt x="793242" y="267068"/>
                  </a:lnTo>
                  <a:lnTo>
                    <a:pt x="796721" y="270535"/>
                  </a:lnTo>
                  <a:lnTo>
                    <a:pt x="837844" y="291820"/>
                  </a:lnTo>
                  <a:lnTo>
                    <a:pt x="885190" y="299466"/>
                  </a:lnTo>
                  <a:lnTo>
                    <a:pt x="918337" y="295757"/>
                  </a:lnTo>
                  <a:lnTo>
                    <a:pt x="948905" y="285165"/>
                  </a:lnTo>
                  <a:lnTo>
                    <a:pt x="976083" y="268554"/>
                  </a:lnTo>
                  <a:lnTo>
                    <a:pt x="977277" y="267423"/>
                  </a:lnTo>
                  <a:lnTo>
                    <a:pt x="980414" y="270535"/>
                  </a:lnTo>
                  <a:lnTo>
                    <a:pt x="1021537" y="291820"/>
                  </a:lnTo>
                  <a:lnTo>
                    <a:pt x="1068832" y="299466"/>
                  </a:lnTo>
                  <a:lnTo>
                    <a:pt x="1102004" y="295757"/>
                  </a:lnTo>
                  <a:lnTo>
                    <a:pt x="1132598" y="285165"/>
                  </a:lnTo>
                  <a:lnTo>
                    <a:pt x="1159789" y="268554"/>
                  </a:lnTo>
                  <a:lnTo>
                    <a:pt x="1182751" y="246761"/>
                  </a:lnTo>
                  <a:lnTo>
                    <a:pt x="1126617" y="246761"/>
                  </a:lnTo>
                  <a:lnTo>
                    <a:pt x="1113116" y="253657"/>
                  </a:lnTo>
                  <a:lnTo>
                    <a:pt x="1098867" y="258673"/>
                  </a:lnTo>
                  <a:lnTo>
                    <a:pt x="1084033" y="261734"/>
                  </a:lnTo>
                  <a:lnTo>
                    <a:pt x="1068832" y="262763"/>
                  </a:lnTo>
                  <a:lnTo>
                    <a:pt x="1024839" y="253873"/>
                  </a:lnTo>
                  <a:lnTo>
                    <a:pt x="988860" y="229641"/>
                  </a:lnTo>
                  <a:lnTo>
                    <a:pt x="964577" y="193713"/>
                  </a:lnTo>
                  <a:lnTo>
                    <a:pt x="956602" y="154317"/>
                  </a:lnTo>
                  <a:lnTo>
                    <a:pt x="956602" y="246761"/>
                  </a:lnTo>
                  <a:lnTo>
                    <a:pt x="943102" y="246761"/>
                  </a:lnTo>
                  <a:lnTo>
                    <a:pt x="929513" y="253657"/>
                  </a:lnTo>
                  <a:lnTo>
                    <a:pt x="915187" y="258673"/>
                  </a:lnTo>
                  <a:lnTo>
                    <a:pt x="900341" y="261734"/>
                  </a:lnTo>
                  <a:lnTo>
                    <a:pt x="885190" y="262763"/>
                  </a:lnTo>
                  <a:lnTo>
                    <a:pt x="841197" y="253873"/>
                  </a:lnTo>
                  <a:lnTo>
                    <a:pt x="805218" y="229641"/>
                  </a:lnTo>
                  <a:lnTo>
                    <a:pt x="780935" y="193713"/>
                  </a:lnTo>
                  <a:lnTo>
                    <a:pt x="772909" y="154063"/>
                  </a:lnTo>
                  <a:lnTo>
                    <a:pt x="772909" y="246761"/>
                  </a:lnTo>
                  <a:lnTo>
                    <a:pt x="758571" y="246761"/>
                  </a:lnTo>
                  <a:lnTo>
                    <a:pt x="745058" y="253657"/>
                  </a:lnTo>
                  <a:lnTo>
                    <a:pt x="730770" y="258673"/>
                  </a:lnTo>
                  <a:lnTo>
                    <a:pt x="715937" y="261734"/>
                  </a:lnTo>
                  <a:lnTo>
                    <a:pt x="700773" y="262763"/>
                  </a:lnTo>
                  <a:lnTo>
                    <a:pt x="656793" y="253873"/>
                  </a:lnTo>
                  <a:lnTo>
                    <a:pt x="620814" y="229641"/>
                  </a:lnTo>
                  <a:lnTo>
                    <a:pt x="596531" y="193713"/>
                  </a:lnTo>
                  <a:lnTo>
                    <a:pt x="588505" y="154063"/>
                  </a:lnTo>
                  <a:lnTo>
                    <a:pt x="588505" y="246761"/>
                  </a:lnTo>
                  <a:lnTo>
                    <a:pt x="575183" y="246761"/>
                  </a:lnTo>
                  <a:lnTo>
                    <a:pt x="561682" y="253657"/>
                  </a:lnTo>
                  <a:lnTo>
                    <a:pt x="547446" y="258673"/>
                  </a:lnTo>
                  <a:lnTo>
                    <a:pt x="532650" y="261734"/>
                  </a:lnTo>
                  <a:lnTo>
                    <a:pt x="517525" y="262763"/>
                  </a:lnTo>
                  <a:lnTo>
                    <a:pt x="473646" y="253873"/>
                  </a:lnTo>
                  <a:lnTo>
                    <a:pt x="437794" y="229641"/>
                  </a:lnTo>
                  <a:lnTo>
                    <a:pt x="413613" y="193713"/>
                  </a:lnTo>
                  <a:lnTo>
                    <a:pt x="405549" y="153708"/>
                  </a:lnTo>
                  <a:lnTo>
                    <a:pt x="405549" y="246761"/>
                  </a:lnTo>
                  <a:lnTo>
                    <a:pt x="390652" y="246761"/>
                  </a:lnTo>
                  <a:lnTo>
                    <a:pt x="377063" y="253657"/>
                  </a:lnTo>
                  <a:lnTo>
                    <a:pt x="362737" y="258673"/>
                  </a:lnTo>
                  <a:lnTo>
                    <a:pt x="347891" y="261734"/>
                  </a:lnTo>
                  <a:lnTo>
                    <a:pt x="332740" y="262763"/>
                  </a:lnTo>
                  <a:lnTo>
                    <a:pt x="288747" y="253873"/>
                  </a:lnTo>
                  <a:lnTo>
                    <a:pt x="252768" y="229641"/>
                  </a:lnTo>
                  <a:lnTo>
                    <a:pt x="228485" y="193713"/>
                  </a:lnTo>
                  <a:lnTo>
                    <a:pt x="220459" y="154063"/>
                  </a:lnTo>
                  <a:lnTo>
                    <a:pt x="220459" y="246761"/>
                  </a:lnTo>
                  <a:lnTo>
                    <a:pt x="207772" y="246761"/>
                  </a:lnTo>
                  <a:lnTo>
                    <a:pt x="194183" y="253657"/>
                  </a:lnTo>
                  <a:lnTo>
                    <a:pt x="179857" y="258673"/>
                  </a:lnTo>
                  <a:lnTo>
                    <a:pt x="165011" y="261734"/>
                  </a:lnTo>
                  <a:lnTo>
                    <a:pt x="149860" y="262763"/>
                  </a:lnTo>
                  <a:lnTo>
                    <a:pt x="105867" y="253873"/>
                  </a:lnTo>
                  <a:lnTo>
                    <a:pt x="69888" y="229641"/>
                  </a:lnTo>
                  <a:lnTo>
                    <a:pt x="45605" y="193713"/>
                  </a:lnTo>
                  <a:lnTo>
                    <a:pt x="36703" y="149733"/>
                  </a:lnTo>
                  <a:lnTo>
                    <a:pt x="45605" y="105765"/>
                  </a:lnTo>
                  <a:lnTo>
                    <a:pt x="69888" y="69837"/>
                  </a:lnTo>
                  <a:lnTo>
                    <a:pt x="105867" y="45605"/>
                  </a:lnTo>
                  <a:lnTo>
                    <a:pt x="149860" y="36703"/>
                  </a:lnTo>
                  <a:lnTo>
                    <a:pt x="165747" y="37846"/>
                  </a:lnTo>
                  <a:lnTo>
                    <a:pt x="181254" y="41186"/>
                  </a:lnTo>
                  <a:lnTo>
                    <a:pt x="196151" y="46672"/>
                  </a:lnTo>
                  <a:lnTo>
                    <a:pt x="210185" y="54229"/>
                  </a:lnTo>
                  <a:lnTo>
                    <a:pt x="218948" y="54229"/>
                  </a:lnTo>
                  <a:lnTo>
                    <a:pt x="211810" y="61366"/>
                  </a:lnTo>
                  <a:lnTo>
                    <a:pt x="190525" y="102463"/>
                  </a:lnTo>
                  <a:lnTo>
                    <a:pt x="182880" y="149733"/>
                  </a:lnTo>
                  <a:lnTo>
                    <a:pt x="190525" y="197015"/>
                  </a:lnTo>
                  <a:lnTo>
                    <a:pt x="211810" y="238112"/>
                  </a:lnTo>
                  <a:lnTo>
                    <a:pt x="220459" y="246761"/>
                  </a:lnTo>
                  <a:lnTo>
                    <a:pt x="220459" y="154063"/>
                  </a:lnTo>
                  <a:lnTo>
                    <a:pt x="219583" y="149733"/>
                  </a:lnTo>
                  <a:lnTo>
                    <a:pt x="228485" y="105765"/>
                  </a:lnTo>
                  <a:lnTo>
                    <a:pt x="252768" y="69837"/>
                  </a:lnTo>
                  <a:lnTo>
                    <a:pt x="288747" y="45605"/>
                  </a:lnTo>
                  <a:lnTo>
                    <a:pt x="332740" y="36703"/>
                  </a:lnTo>
                  <a:lnTo>
                    <a:pt x="348627" y="37846"/>
                  </a:lnTo>
                  <a:lnTo>
                    <a:pt x="364134" y="41186"/>
                  </a:lnTo>
                  <a:lnTo>
                    <a:pt x="379031" y="46672"/>
                  </a:lnTo>
                  <a:lnTo>
                    <a:pt x="393065" y="54229"/>
                  </a:lnTo>
                  <a:lnTo>
                    <a:pt x="404037" y="54229"/>
                  </a:lnTo>
                  <a:lnTo>
                    <a:pt x="396913" y="61366"/>
                  </a:lnTo>
                  <a:lnTo>
                    <a:pt x="375678" y="102463"/>
                  </a:lnTo>
                  <a:lnTo>
                    <a:pt x="368046" y="149733"/>
                  </a:lnTo>
                  <a:lnTo>
                    <a:pt x="375678" y="197015"/>
                  </a:lnTo>
                  <a:lnTo>
                    <a:pt x="396913" y="238112"/>
                  </a:lnTo>
                  <a:lnTo>
                    <a:pt x="405549" y="246761"/>
                  </a:lnTo>
                  <a:lnTo>
                    <a:pt x="405549" y="153708"/>
                  </a:lnTo>
                  <a:lnTo>
                    <a:pt x="404749" y="149733"/>
                  </a:lnTo>
                  <a:lnTo>
                    <a:pt x="413613" y="105765"/>
                  </a:lnTo>
                  <a:lnTo>
                    <a:pt x="437794" y="69837"/>
                  </a:lnTo>
                  <a:lnTo>
                    <a:pt x="473646" y="45605"/>
                  </a:lnTo>
                  <a:lnTo>
                    <a:pt x="517525" y="36703"/>
                  </a:lnTo>
                  <a:lnTo>
                    <a:pt x="533336" y="37846"/>
                  </a:lnTo>
                  <a:lnTo>
                    <a:pt x="548805" y="41186"/>
                  </a:lnTo>
                  <a:lnTo>
                    <a:pt x="563689" y="46672"/>
                  </a:lnTo>
                  <a:lnTo>
                    <a:pt x="577723" y="54229"/>
                  </a:lnTo>
                  <a:lnTo>
                    <a:pt x="586994" y="54229"/>
                  </a:lnTo>
                  <a:lnTo>
                    <a:pt x="579856" y="61366"/>
                  </a:lnTo>
                  <a:lnTo>
                    <a:pt x="558571" y="102463"/>
                  </a:lnTo>
                  <a:lnTo>
                    <a:pt x="550926" y="149733"/>
                  </a:lnTo>
                  <a:lnTo>
                    <a:pt x="558571" y="197015"/>
                  </a:lnTo>
                  <a:lnTo>
                    <a:pt x="579856" y="238112"/>
                  </a:lnTo>
                  <a:lnTo>
                    <a:pt x="588505" y="246761"/>
                  </a:lnTo>
                  <a:lnTo>
                    <a:pt x="588505" y="154063"/>
                  </a:lnTo>
                  <a:lnTo>
                    <a:pt x="587629" y="149733"/>
                  </a:lnTo>
                  <a:lnTo>
                    <a:pt x="596531" y="105765"/>
                  </a:lnTo>
                  <a:lnTo>
                    <a:pt x="620814" y="69837"/>
                  </a:lnTo>
                  <a:lnTo>
                    <a:pt x="656793" y="45605"/>
                  </a:lnTo>
                  <a:lnTo>
                    <a:pt x="700773" y="36703"/>
                  </a:lnTo>
                  <a:lnTo>
                    <a:pt x="716673" y="37846"/>
                  </a:lnTo>
                  <a:lnTo>
                    <a:pt x="732180" y="41186"/>
                  </a:lnTo>
                  <a:lnTo>
                    <a:pt x="747077" y="46672"/>
                  </a:lnTo>
                  <a:lnTo>
                    <a:pt x="761098" y="54229"/>
                  </a:lnTo>
                  <a:lnTo>
                    <a:pt x="771398" y="54229"/>
                  </a:lnTo>
                  <a:lnTo>
                    <a:pt x="764260" y="61366"/>
                  </a:lnTo>
                  <a:lnTo>
                    <a:pt x="742975" y="102463"/>
                  </a:lnTo>
                  <a:lnTo>
                    <a:pt x="735330" y="149733"/>
                  </a:lnTo>
                  <a:lnTo>
                    <a:pt x="742975" y="197015"/>
                  </a:lnTo>
                  <a:lnTo>
                    <a:pt x="764260" y="238112"/>
                  </a:lnTo>
                  <a:lnTo>
                    <a:pt x="772909" y="246761"/>
                  </a:lnTo>
                  <a:lnTo>
                    <a:pt x="772909" y="154063"/>
                  </a:lnTo>
                  <a:lnTo>
                    <a:pt x="772033" y="149733"/>
                  </a:lnTo>
                  <a:lnTo>
                    <a:pt x="780935" y="105765"/>
                  </a:lnTo>
                  <a:lnTo>
                    <a:pt x="805218" y="69837"/>
                  </a:lnTo>
                  <a:lnTo>
                    <a:pt x="841197" y="45605"/>
                  </a:lnTo>
                  <a:lnTo>
                    <a:pt x="885190" y="36703"/>
                  </a:lnTo>
                  <a:lnTo>
                    <a:pt x="901077" y="37846"/>
                  </a:lnTo>
                  <a:lnTo>
                    <a:pt x="916584" y="41186"/>
                  </a:lnTo>
                  <a:lnTo>
                    <a:pt x="931481" y="46672"/>
                  </a:lnTo>
                  <a:lnTo>
                    <a:pt x="945515" y="54229"/>
                  </a:lnTo>
                  <a:lnTo>
                    <a:pt x="955078" y="54229"/>
                  </a:lnTo>
                  <a:lnTo>
                    <a:pt x="947940" y="61366"/>
                  </a:lnTo>
                  <a:lnTo>
                    <a:pt x="926630" y="102463"/>
                  </a:lnTo>
                  <a:lnTo>
                    <a:pt x="918972" y="149733"/>
                  </a:lnTo>
                  <a:lnTo>
                    <a:pt x="926630" y="197015"/>
                  </a:lnTo>
                  <a:lnTo>
                    <a:pt x="947940" y="238112"/>
                  </a:lnTo>
                  <a:lnTo>
                    <a:pt x="956602" y="246761"/>
                  </a:lnTo>
                  <a:lnTo>
                    <a:pt x="956602" y="154317"/>
                  </a:lnTo>
                  <a:lnTo>
                    <a:pt x="955675" y="149733"/>
                  </a:lnTo>
                  <a:lnTo>
                    <a:pt x="964577" y="105765"/>
                  </a:lnTo>
                  <a:lnTo>
                    <a:pt x="988860" y="69837"/>
                  </a:lnTo>
                  <a:lnTo>
                    <a:pt x="1024839" y="45605"/>
                  </a:lnTo>
                  <a:lnTo>
                    <a:pt x="1068832" y="36703"/>
                  </a:lnTo>
                  <a:lnTo>
                    <a:pt x="1084770" y="37846"/>
                  </a:lnTo>
                  <a:lnTo>
                    <a:pt x="1100277" y="41186"/>
                  </a:lnTo>
                  <a:lnTo>
                    <a:pt x="1115136" y="46672"/>
                  </a:lnTo>
                  <a:lnTo>
                    <a:pt x="1129157" y="54229"/>
                  </a:lnTo>
                  <a:lnTo>
                    <a:pt x="1184148" y="54229"/>
                  </a:lnTo>
                  <a:close/>
                </a:path>
              </a:pathLst>
            </a:custGeom>
            <a:solidFill>
              <a:srgbClr val="0F3440"/>
            </a:solidFill>
          </p:spPr>
          <p:txBody>
            <a:bodyPr wrap="square" lIns="0" tIns="0" rIns="0" bIns="0" rtlCol="0"/>
            <a:lstStyle/>
            <a:p>
              <a:endParaRPr/>
            </a:p>
          </p:txBody>
        </p:sp>
        <p:sp>
          <p:nvSpPr>
            <p:cNvPr id="9" name="object 18"/>
            <p:cNvSpPr/>
            <p:nvPr/>
          </p:nvSpPr>
          <p:spPr>
            <a:xfrm>
              <a:off x="6584442" y="3317160"/>
              <a:ext cx="2758440" cy="1036319"/>
            </a:xfrm>
            <a:custGeom>
              <a:avLst/>
              <a:gdLst/>
              <a:ahLst/>
              <a:cxnLst/>
              <a:rect l="l" t="t" r="r" b="b"/>
              <a:pathLst>
                <a:path w="2758440" h="1036320">
                  <a:moveTo>
                    <a:pt x="2577084" y="0"/>
                  </a:moveTo>
                  <a:lnTo>
                    <a:pt x="178435" y="0"/>
                  </a:lnTo>
                  <a:lnTo>
                    <a:pt x="131127" y="6400"/>
                  </a:lnTo>
                  <a:lnTo>
                    <a:pt x="88531" y="24447"/>
                  </a:lnTo>
                  <a:lnTo>
                    <a:pt x="52400" y="52412"/>
                  </a:lnTo>
                  <a:lnTo>
                    <a:pt x="24434" y="88544"/>
                  </a:lnTo>
                  <a:lnTo>
                    <a:pt x="6388" y="131140"/>
                  </a:lnTo>
                  <a:lnTo>
                    <a:pt x="0" y="178435"/>
                  </a:lnTo>
                  <a:lnTo>
                    <a:pt x="0" y="214058"/>
                  </a:lnTo>
                  <a:lnTo>
                    <a:pt x="6388" y="261340"/>
                  </a:lnTo>
                  <a:lnTo>
                    <a:pt x="24434" y="303911"/>
                  </a:lnTo>
                  <a:lnTo>
                    <a:pt x="52400" y="340042"/>
                  </a:lnTo>
                  <a:lnTo>
                    <a:pt x="88531" y="367995"/>
                  </a:lnTo>
                  <a:lnTo>
                    <a:pt x="131127" y="386041"/>
                  </a:lnTo>
                  <a:lnTo>
                    <a:pt x="178435" y="392430"/>
                  </a:lnTo>
                  <a:lnTo>
                    <a:pt x="2577084" y="392430"/>
                  </a:lnTo>
                  <a:lnTo>
                    <a:pt x="2529776" y="386041"/>
                  </a:lnTo>
                  <a:lnTo>
                    <a:pt x="2487180" y="367995"/>
                  </a:lnTo>
                  <a:lnTo>
                    <a:pt x="2451049" y="340042"/>
                  </a:lnTo>
                  <a:lnTo>
                    <a:pt x="2423083" y="303911"/>
                  </a:lnTo>
                  <a:lnTo>
                    <a:pt x="2405037" y="261340"/>
                  </a:lnTo>
                  <a:lnTo>
                    <a:pt x="2398649" y="214058"/>
                  </a:lnTo>
                  <a:lnTo>
                    <a:pt x="2398649" y="178435"/>
                  </a:lnTo>
                  <a:lnTo>
                    <a:pt x="2405037" y="131140"/>
                  </a:lnTo>
                  <a:lnTo>
                    <a:pt x="2423083" y="88544"/>
                  </a:lnTo>
                  <a:lnTo>
                    <a:pt x="2451049" y="52412"/>
                  </a:lnTo>
                  <a:lnTo>
                    <a:pt x="2487180" y="24447"/>
                  </a:lnTo>
                  <a:lnTo>
                    <a:pt x="2529776" y="6400"/>
                  </a:lnTo>
                  <a:lnTo>
                    <a:pt x="2577084" y="0"/>
                  </a:lnTo>
                  <a:close/>
                </a:path>
                <a:path w="2758440" h="1036320">
                  <a:moveTo>
                    <a:pt x="2758440" y="500634"/>
                  </a:moveTo>
                  <a:lnTo>
                    <a:pt x="359791" y="500634"/>
                  </a:lnTo>
                  <a:lnTo>
                    <a:pt x="312483" y="507047"/>
                  </a:lnTo>
                  <a:lnTo>
                    <a:pt x="269887" y="525119"/>
                  </a:lnTo>
                  <a:lnTo>
                    <a:pt x="233756" y="553097"/>
                  </a:lnTo>
                  <a:lnTo>
                    <a:pt x="205790" y="589267"/>
                  </a:lnTo>
                  <a:lnTo>
                    <a:pt x="187744" y="631888"/>
                  </a:lnTo>
                  <a:lnTo>
                    <a:pt x="181356" y="679196"/>
                  </a:lnTo>
                  <a:lnTo>
                    <a:pt x="181356" y="857732"/>
                  </a:lnTo>
                  <a:lnTo>
                    <a:pt x="187744" y="905078"/>
                  </a:lnTo>
                  <a:lnTo>
                    <a:pt x="205790" y="947686"/>
                  </a:lnTo>
                  <a:lnTo>
                    <a:pt x="233756" y="983856"/>
                  </a:lnTo>
                  <a:lnTo>
                    <a:pt x="269887" y="1011834"/>
                  </a:lnTo>
                  <a:lnTo>
                    <a:pt x="312483" y="1029893"/>
                  </a:lnTo>
                  <a:lnTo>
                    <a:pt x="359791" y="1036294"/>
                  </a:lnTo>
                  <a:lnTo>
                    <a:pt x="2758440" y="1036294"/>
                  </a:lnTo>
                  <a:lnTo>
                    <a:pt x="2711132" y="1029893"/>
                  </a:lnTo>
                  <a:lnTo>
                    <a:pt x="2668536" y="1011834"/>
                  </a:lnTo>
                  <a:lnTo>
                    <a:pt x="2632405" y="983856"/>
                  </a:lnTo>
                  <a:lnTo>
                    <a:pt x="2604439" y="947686"/>
                  </a:lnTo>
                  <a:lnTo>
                    <a:pt x="2586393" y="905078"/>
                  </a:lnTo>
                  <a:lnTo>
                    <a:pt x="2580005" y="857732"/>
                  </a:lnTo>
                  <a:lnTo>
                    <a:pt x="2580005" y="679196"/>
                  </a:lnTo>
                  <a:lnTo>
                    <a:pt x="2586393" y="631875"/>
                  </a:lnTo>
                  <a:lnTo>
                    <a:pt x="2604439" y="589254"/>
                  </a:lnTo>
                  <a:lnTo>
                    <a:pt x="2632405" y="553097"/>
                  </a:lnTo>
                  <a:lnTo>
                    <a:pt x="2668536" y="525106"/>
                  </a:lnTo>
                  <a:lnTo>
                    <a:pt x="2711132" y="507047"/>
                  </a:lnTo>
                  <a:lnTo>
                    <a:pt x="2758440" y="500634"/>
                  </a:lnTo>
                  <a:close/>
                </a:path>
              </a:pathLst>
            </a:custGeom>
            <a:solidFill>
              <a:srgbClr val="FFFFFF"/>
            </a:solidFill>
          </p:spPr>
          <p:txBody>
            <a:bodyPr wrap="square" lIns="0" tIns="0" rIns="0" bIns="0" rtlCol="0"/>
            <a:lstStyle/>
            <a:p>
              <a:endParaRPr/>
            </a:p>
          </p:txBody>
        </p:sp>
        <p:sp>
          <p:nvSpPr>
            <p:cNvPr id="10" name="object 19"/>
            <p:cNvSpPr/>
            <p:nvPr/>
          </p:nvSpPr>
          <p:spPr>
            <a:xfrm>
              <a:off x="4773930" y="3759883"/>
              <a:ext cx="4537710" cy="649605"/>
            </a:xfrm>
            <a:custGeom>
              <a:avLst/>
              <a:gdLst/>
              <a:ahLst/>
              <a:cxnLst/>
              <a:rect l="l" t="t" r="r" b="b"/>
              <a:pathLst>
                <a:path w="4537709" h="649604">
                  <a:moveTo>
                    <a:pt x="4508627" y="0"/>
                  </a:moveTo>
                  <a:lnTo>
                    <a:pt x="177673" y="0"/>
                  </a:lnTo>
                  <a:lnTo>
                    <a:pt x="166510" y="2389"/>
                  </a:lnTo>
                  <a:lnTo>
                    <a:pt x="157432" y="8635"/>
                  </a:lnTo>
                  <a:lnTo>
                    <a:pt x="151330" y="17816"/>
                  </a:lnTo>
                  <a:lnTo>
                    <a:pt x="149098" y="29006"/>
                  </a:lnTo>
                  <a:lnTo>
                    <a:pt x="151330" y="40209"/>
                  </a:lnTo>
                  <a:lnTo>
                    <a:pt x="157432" y="49379"/>
                  </a:lnTo>
                  <a:lnTo>
                    <a:pt x="166510" y="55608"/>
                  </a:lnTo>
                  <a:lnTo>
                    <a:pt x="177673" y="57988"/>
                  </a:lnTo>
                  <a:lnTo>
                    <a:pt x="178435" y="57988"/>
                  </a:lnTo>
                  <a:lnTo>
                    <a:pt x="131130" y="64393"/>
                  </a:lnTo>
                  <a:lnTo>
                    <a:pt x="88542" y="82452"/>
                  </a:lnTo>
                  <a:lnTo>
                    <a:pt x="52403" y="110426"/>
                  </a:lnTo>
                  <a:lnTo>
                    <a:pt x="24445" y="146579"/>
                  </a:lnTo>
                  <a:lnTo>
                    <a:pt x="6399" y="189174"/>
                  </a:lnTo>
                  <a:lnTo>
                    <a:pt x="0" y="236473"/>
                  </a:lnTo>
                  <a:lnTo>
                    <a:pt x="0" y="414947"/>
                  </a:lnTo>
                  <a:lnTo>
                    <a:pt x="5973" y="460664"/>
                  </a:lnTo>
                  <a:lnTo>
                    <a:pt x="22855" y="502019"/>
                  </a:lnTo>
                  <a:lnTo>
                    <a:pt x="49085" y="537465"/>
                  </a:lnTo>
                  <a:lnTo>
                    <a:pt x="83105" y="565458"/>
                  </a:lnTo>
                  <a:lnTo>
                    <a:pt x="123354" y="584451"/>
                  </a:lnTo>
                  <a:lnTo>
                    <a:pt x="168275" y="592899"/>
                  </a:lnTo>
                  <a:lnTo>
                    <a:pt x="159277" y="597898"/>
                  </a:lnTo>
                  <a:lnTo>
                    <a:pt x="152780" y="605472"/>
                  </a:lnTo>
                  <a:lnTo>
                    <a:pt x="149236" y="614798"/>
                  </a:lnTo>
                  <a:lnTo>
                    <a:pt x="149098" y="625055"/>
                  </a:lnTo>
                  <a:lnTo>
                    <a:pt x="152525" y="634715"/>
                  </a:lnTo>
                  <a:lnTo>
                    <a:pt x="158892" y="642369"/>
                  </a:lnTo>
                  <a:lnTo>
                    <a:pt x="167475" y="647408"/>
                  </a:lnTo>
                  <a:lnTo>
                    <a:pt x="177546" y="649223"/>
                  </a:lnTo>
                  <a:lnTo>
                    <a:pt x="4508754" y="649223"/>
                  </a:lnTo>
                  <a:lnTo>
                    <a:pt x="4520029" y="646945"/>
                  </a:lnTo>
                  <a:lnTo>
                    <a:pt x="4529232" y="640727"/>
                  </a:lnTo>
                  <a:lnTo>
                    <a:pt x="4535435" y="631500"/>
                  </a:lnTo>
                  <a:lnTo>
                    <a:pt x="4537709" y="620191"/>
                  </a:lnTo>
                  <a:lnTo>
                    <a:pt x="4535435" y="608908"/>
                  </a:lnTo>
                  <a:lnTo>
                    <a:pt x="4529232" y="599687"/>
                  </a:lnTo>
                  <a:lnTo>
                    <a:pt x="4520029" y="593467"/>
                  </a:lnTo>
                  <a:lnTo>
                    <a:pt x="4508754" y="591184"/>
                  </a:lnTo>
                  <a:lnTo>
                    <a:pt x="2764281" y="591210"/>
                  </a:lnTo>
                  <a:lnTo>
                    <a:pt x="2715690" y="576434"/>
                  </a:lnTo>
                  <a:lnTo>
                    <a:pt x="2673981" y="549203"/>
                  </a:lnTo>
                  <a:lnTo>
                    <a:pt x="2641404" y="511735"/>
                  </a:lnTo>
                  <a:lnTo>
                    <a:pt x="2620209" y="466244"/>
                  </a:lnTo>
                  <a:lnTo>
                    <a:pt x="2612644" y="414947"/>
                  </a:lnTo>
                  <a:lnTo>
                    <a:pt x="2612644" y="236473"/>
                  </a:lnTo>
                  <a:lnTo>
                    <a:pt x="2619043" y="189165"/>
                  </a:lnTo>
                  <a:lnTo>
                    <a:pt x="2637084" y="146568"/>
                  </a:lnTo>
                  <a:lnTo>
                    <a:pt x="2665031" y="110416"/>
                  </a:lnTo>
                  <a:lnTo>
                    <a:pt x="2701148" y="82446"/>
                  </a:lnTo>
                  <a:lnTo>
                    <a:pt x="2743700" y="64391"/>
                  </a:lnTo>
                  <a:lnTo>
                    <a:pt x="2790952" y="57988"/>
                  </a:lnTo>
                  <a:lnTo>
                    <a:pt x="4508627" y="57988"/>
                  </a:lnTo>
                  <a:lnTo>
                    <a:pt x="4519808" y="55608"/>
                  </a:lnTo>
                  <a:lnTo>
                    <a:pt x="4528931" y="49379"/>
                  </a:lnTo>
                  <a:lnTo>
                    <a:pt x="4535076" y="40209"/>
                  </a:lnTo>
                  <a:lnTo>
                    <a:pt x="4537329" y="29006"/>
                  </a:lnTo>
                  <a:lnTo>
                    <a:pt x="4535076" y="17816"/>
                  </a:lnTo>
                  <a:lnTo>
                    <a:pt x="4528931" y="8635"/>
                  </a:lnTo>
                  <a:lnTo>
                    <a:pt x="4519808" y="2389"/>
                  </a:lnTo>
                  <a:lnTo>
                    <a:pt x="4508627" y="0"/>
                  </a:lnTo>
                  <a:close/>
                </a:path>
              </a:pathLst>
            </a:custGeom>
            <a:solidFill>
              <a:srgbClr val="6BC29A"/>
            </a:solidFill>
          </p:spPr>
          <p:txBody>
            <a:bodyPr wrap="square" lIns="0" tIns="0" rIns="0" bIns="0" rtlCol="0"/>
            <a:lstStyle/>
            <a:p>
              <a:endParaRPr/>
            </a:p>
          </p:txBody>
        </p:sp>
        <p:sp>
          <p:nvSpPr>
            <p:cNvPr id="11" name="object 22"/>
            <p:cNvSpPr/>
            <p:nvPr/>
          </p:nvSpPr>
          <p:spPr>
            <a:xfrm>
              <a:off x="4953000" y="3263821"/>
              <a:ext cx="4230370" cy="497840"/>
            </a:xfrm>
            <a:custGeom>
              <a:avLst/>
              <a:gdLst/>
              <a:ahLst/>
              <a:cxnLst/>
              <a:rect l="l" t="t" r="r" b="b"/>
              <a:pathLst>
                <a:path w="4230370" h="497839">
                  <a:moveTo>
                    <a:pt x="4202937" y="0"/>
                  </a:moveTo>
                  <a:lnTo>
                    <a:pt x="168655" y="0"/>
                  </a:lnTo>
                  <a:lnTo>
                    <a:pt x="158988" y="1797"/>
                  </a:lnTo>
                  <a:lnTo>
                    <a:pt x="150844" y="6762"/>
                  </a:lnTo>
                  <a:lnTo>
                    <a:pt x="144938" y="14251"/>
                  </a:lnTo>
                  <a:lnTo>
                    <a:pt x="141985" y="23621"/>
                  </a:lnTo>
                  <a:lnTo>
                    <a:pt x="142587" y="33494"/>
                  </a:lnTo>
                  <a:lnTo>
                    <a:pt x="146510" y="42211"/>
                  </a:lnTo>
                  <a:lnTo>
                    <a:pt x="153219" y="49000"/>
                  </a:lnTo>
                  <a:lnTo>
                    <a:pt x="162178" y="53085"/>
                  </a:lnTo>
                  <a:lnTo>
                    <a:pt x="119077" y="59878"/>
                  </a:lnTo>
                  <a:lnTo>
                    <a:pt x="80339" y="77074"/>
                  </a:lnTo>
                  <a:lnTo>
                    <a:pt x="47513" y="103139"/>
                  </a:lnTo>
                  <a:lnTo>
                    <a:pt x="22149" y="136539"/>
                  </a:lnTo>
                  <a:lnTo>
                    <a:pt x="5795" y="175738"/>
                  </a:lnTo>
                  <a:lnTo>
                    <a:pt x="0" y="219201"/>
                  </a:lnTo>
                  <a:lnTo>
                    <a:pt x="0" y="278320"/>
                  </a:lnTo>
                  <a:lnTo>
                    <a:pt x="5815" y="321822"/>
                  </a:lnTo>
                  <a:lnTo>
                    <a:pt x="22225" y="361051"/>
                  </a:lnTo>
                  <a:lnTo>
                    <a:pt x="47672" y="394463"/>
                  </a:lnTo>
                  <a:lnTo>
                    <a:pt x="80602" y="420515"/>
                  </a:lnTo>
                  <a:lnTo>
                    <a:pt x="119459" y="437662"/>
                  </a:lnTo>
                  <a:lnTo>
                    <a:pt x="162687" y="444360"/>
                  </a:lnTo>
                  <a:lnTo>
                    <a:pt x="153541" y="448333"/>
                  </a:lnTo>
                  <a:lnTo>
                    <a:pt x="146669" y="455085"/>
                  </a:lnTo>
                  <a:lnTo>
                    <a:pt x="142630" y="463809"/>
                  </a:lnTo>
                  <a:lnTo>
                    <a:pt x="141985" y="473697"/>
                  </a:lnTo>
                  <a:lnTo>
                    <a:pt x="144885" y="483184"/>
                  </a:lnTo>
                  <a:lnTo>
                    <a:pt x="150796" y="490756"/>
                  </a:lnTo>
                  <a:lnTo>
                    <a:pt x="158970" y="495771"/>
                  </a:lnTo>
                  <a:lnTo>
                    <a:pt x="168655" y="497585"/>
                  </a:lnTo>
                  <a:lnTo>
                    <a:pt x="4202810" y="497585"/>
                  </a:lnTo>
                  <a:lnTo>
                    <a:pt x="4213359" y="495465"/>
                  </a:lnTo>
                  <a:lnTo>
                    <a:pt x="4221956" y="489680"/>
                  </a:lnTo>
                  <a:lnTo>
                    <a:pt x="4227742" y="481094"/>
                  </a:lnTo>
                  <a:lnTo>
                    <a:pt x="4229861" y="470573"/>
                  </a:lnTo>
                  <a:lnTo>
                    <a:pt x="4227742" y="460056"/>
                  </a:lnTo>
                  <a:lnTo>
                    <a:pt x="4221956" y="451470"/>
                  </a:lnTo>
                  <a:lnTo>
                    <a:pt x="4213359" y="445682"/>
                  </a:lnTo>
                  <a:lnTo>
                    <a:pt x="4202810" y="443560"/>
                  </a:lnTo>
                  <a:lnTo>
                    <a:pt x="2581782" y="443560"/>
                  </a:lnTo>
                  <a:lnTo>
                    <a:pt x="2534386" y="431184"/>
                  </a:lnTo>
                  <a:lnTo>
                    <a:pt x="2493543" y="406186"/>
                  </a:lnTo>
                  <a:lnTo>
                    <a:pt x="2461539" y="370846"/>
                  </a:lnTo>
                  <a:lnTo>
                    <a:pt x="2440660" y="327446"/>
                  </a:lnTo>
                  <a:lnTo>
                    <a:pt x="2433200" y="278320"/>
                  </a:lnTo>
                  <a:lnTo>
                    <a:pt x="2433193" y="219201"/>
                  </a:lnTo>
                  <a:lnTo>
                    <a:pt x="2440603" y="170198"/>
                  </a:lnTo>
                  <a:lnTo>
                    <a:pt x="2461328" y="126943"/>
                  </a:lnTo>
                  <a:lnTo>
                    <a:pt x="2493104" y="91679"/>
                  </a:lnTo>
                  <a:lnTo>
                    <a:pt x="2533671" y="66651"/>
                  </a:lnTo>
                  <a:lnTo>
                    <a:pt x="2580766" y="54101"/>
                  </a:lnTo>
                  <a:lnTo>
                    <a:pt x="4202810" y="54101"/>
                  </a:lnTo>
                  <a:lnTo>
                    <a:pt x="4213306" y="51964"/>
                  </a:lnTo>
                  <a:lnTo>
                    <a:pt x="4221908" y="46148"/>
                  </a:lnTo>
                  <a:lnTo>
                    <a:pt x="4227724" y="37546"/>
                  </a:lnTo>
                  <a:lnTo>
                    <a:pt x="4229861" y="27050"/>
                  </a:lnTo>
                  <a:lnTo>
                    <a:pt x="4227744" y="16502"/>
                  </a:lnTo>
                  <a:lnTo>
                    <a:pt x="4221972" y="7905"/>
                  </a:lnTo>
                  <a:lnTo>
                    <a:pt x="4213413" y="2119"/>
                  </a:lnTo>
                  <a:lnTo>
                    <a:pt x="4202937" y="0"/>
                  </a:lnTo>
                  <a:close/>
                </a:path>
              </a:pathLst>
            </a:custGeom>
            <a:solidFill>
              <a:srgbClr val="AB99E1"/>
            </a:solidFill>
          </p:spPr>
          <p:txBody>
            <a:bodyPr wrap="square" lIns="0" tIns="0" rIns="0" bIns="0" rtlCol="0"/>
            <a:lstStyle/>
            <a:p>
              <a:endParaRPr/>
            </a:p>
          </p:txBody>
        </p:sp>
      </p:grpSp>
      <p:sp>
        <p:nvSpPr>
          <p:cNvPr id="13" name="Metin kutusu 12"/>
          <p:cNvSpPr txBox="1"/>
          <p:nvPr/>
        </p:nvSpPr>
        <p:spPr>
          <a:xfrm>
            <a:off x="1205107" y="2374426"/>
            <a:ext cx="4715279" cy="2949205"/>
          </a:xfrm>
          <a:prstGeom prst="rect">
            <a:avLst/>
          </a:prstGeom>
          <a:noFill/>
        </p:spPr>
        <p:txBody>
          <a:bodyPr wrap="square" rtlCol="0">
            <a:spAutoFit/>
          </a:bodyPr>
          <a:lstStyle/>
          <a:p>
            <a:pPr algn="ctr">
              <a:lnSpc>
                <a:spcPct val="150000"/>
              </a:lnSpc>
            </a:pPr>
            <a:r>
              <a:rPr lang="tr-TR" i="1" dirty="0" smtClean="0">
                <a:latin typeface="Segoe UI" panose="020B0502040204020203" pitchFamily="34" charset="0"/>
                <a:ea typeface="Segoe UI" panose="020B0502040204020203" pitchFamily="34" charset="0"/>
                <a:cs typeface="Segoe UI" panose="020B0502040204020203" pitchFamily="34" charset="0"/>
              </a:rPr>
              <a:t>Merkezi Sistem Sınavında 8’inci </a:t>
            </a:r>
            <a:r>
              <a:rPr lang="tr-TR" i="1" dirty="0">
                <a:latin typeface="Segoe UI" panose="020B0502040204020203" pitchFamily="34" charset="0"/>
                <a:ea typeface="Segoe UI" panose="020B0502040204020203" pitchFamily="34" charset="0"/>
                <a:cs typeface="Segoe UI" panose="020B0502040204020203" pitchFamily="34" charset="0"/>
              </a:rPr>
              <a:t>sınıf öğretim programlarında belirlenen kazanımlar esas alınarak öğrencinin okuduğunu anlama, yorumlama, sonuç çıkarma, problem çözme, analiz yapma, eleştirel düşünme, bilimsel süreç ve benzeri becerilerini ölçecek nitelikte sorular yer alacaktır. </a:t>
            </a:r>
          </a:p>
        </p:txBody>
      </p:sp>
    </p:spTree>
    <p:extLst>
      <p:ext uri="{BB962C8B-B14F-4D97-AF65-F5344CB8AC3E}">
        <p14:creationId xmlns:p14="http://schemas.microsoft.com/office/powerpoint/2010/main" val="39007171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19000">
              <a:schemeClr val="bg1"/>
            </a:gs>
            <a:gs pos="86000">
              <a:schemeClr val="bg1">
                <a:lumMod val="85000"/>
              </a:schemeClr>
            </a:gs>
            <a:gs pos="100000">
              <a:schemeClr val="bg1">
                <a:lumMod val="65000"/>
              </a:schemeClr>
            </a:gs>
          </a:gsLst>
          <a:lin ang="5400000" scaled="1"/>
        </a:gradFill>
        <a:effectLst/>
      </p:bgPr>
    </p:bg>
    <p:spTree>
      <p:nvGrpSpPr>
        <p:cNvPr id="1" name=""/>
        <p:cNvGrpSpPr/>
        <p:nvPr/>
      </p:nvGrpSpPr>
      <p:grpSpPr>
        <a:xfrm>
          <a:off x="0" y="0"/>
          <a:ext cx="0" cy="0"/>
          <a:chOff x="0" y="0"/>
          <a:chExt cx="0" cy="0"/>
        </a:xfrm>
      </p:grpSpPr>
      <p:sp>
        <p:nvSpPr>
          <p:cNvPr id="46" name="Oval 45"/>
          <p:cNvSpPr/>
          <p:nvPr/>
        </p:nvSpPr>
        <p:spPr>
          <a:xfrm>
            <a:off x="5931478" y="2415499"/>
            <a:ext cx="2063579" cy="565751"/>
          </a:xfrm>
          <a:prstGeom prst="ellipse">
            <a:avLst/>
          </a:prstGeom>
          <a:gradFill flip="none" rotWithShape="1">
            <a:gsLst>
              <a:gs pos="2000">
                <a:schemeClr val="tx1">
                  <a:alpha val="81000"/>
                </a:schemeClr>
              </a:gs>
              <a:gs pos="100000">
                <a:schemeClr val="bg1">
                  <a:alpha val="0"/>
                </a:schemeClr>
              </a:gs>
            </a:gsLst>
            <a:path path="circle">
              <a:fillToRect l="50000" t="50000" r="50000" b="50000"/>
            </a:path>
            <a:tileRect/>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Oval 17"/>
          <p:cNvSpPr/>
          <p:nvPr/>
        </p:nvSpPr>
        <p:spPr>
          <a:xfrm>
            <a:off x="4996187" y="1731802"/>
            <a:ext cx="1987688" cy="543561"/>
          </a:xfrm>
          <a:prstGeom prst="ellipse">
            <a:avLst/>
          </a:prstGeom>
          <a:gradFill flip="none" rotWithShape="1">
            <a:gsLst>
              <a:gs pos="2000">
                <a:schemeClr val="tx1">
                  <a:alpha val="81000"/>
                </a:schemeClr>
              </a:gs>
              <a:gs pos="100000">
                <a:schemeClr val="bg1">
                  <a:alpha val="0"/>
                </a:schemeClr>
              </a:gs>
            </a:gsLst>
            <a:path path="circle">
              <a:fillToRect l="50000" t="50000" r="50000" b="50000"/>
            </a:path>
            <a:tileRect/>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Oval 16"/>
          <p:cNvSpPr/>
          <p:nvPr/>
        </p:nvSpPr>
        <p:spPr>
          <a:xfrm>
            <a:off x="6728979" y="2989929"/>
            <a:ext cx="2063579" cy="565751"/>
          </a:xfrm>
          <a:prstGeom prst="ellipse">
            <a:avLst/>
          </a:prstGeom>
          <a:gradFill flip="none" rotWithShape="1">
            <a:gsLst>
              <a:gs pos="2000">
                <a:schemeClr val="tx1">
                  <a:alpha val="81000"/>
                </a:schemeClr>
              </a:gs>
              <a:gs pos="100000">
                <a:schemeClr val="bg1">
                  <a:alpha val="0"/>
                </a:schemeClr>
              </a:gs>
            </a:gsLst>
            <a:path path="circle">
              <a:fillToRect l="50000" t="50000" r="50000" b="50000"/>
            </a:path>
            <a:tileRect/>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Oval 15"/>
          <p:cNvSpPr/>
          <p:nvPr/>
        </p:nvSpPr>
        <p:spPr>
          <a:xfrm>
            <a:off x="6406419" y="4014243"/>
            <a:ext cx="2063579" cy="565751"/>
          </a:xfrm>
          <a:prstGeom prst="ellipse">
            <a:avLst/>
          </a:prstGeom>
          <a:gradFill flip="none" rotWithShape="1">
            <a:gsLst>
              <a:gs pos="2000">
                <a:schemeClr val="tx1">
                  <a:alpha val="81000"/>
                </a:schemeClr>
              </a:gs>
              <a:gs pos="100000">
                <a:schemeClr val="bg1">
                  <a:alpha val="0"/>
                </a:schemeClr>
              </a:gs>
            </a:gsLst>
            <a:path path="circle">
              <a:fillToRect l="50000" t="50000" r="50000" b="50000"/>
            </a:path>
            <a:tileRect/>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Oval 14"/>
          <p:cNvSpPr/>
          <p:nvPr/>
        </p:nvSpPr>
        <p:spPr>
          <a:xfrm>
            <a:off x="5843181" y="5089867"/>
            <a:ext cx="2063579" cy="565751"/>
          </a:xfrm>
          <a:prstGeom prst="ellipse">
            <a:avLst/>
          </a:prstGeom>
          <a:gradFill flip="none" rotWithShape="1">
            <a:gsLst>
              <a:gs pos="2000">
                <a:schemeClr val="tx1">
                  <a:alpha val="81000"/>
                </a:schemeClr>
              </a:gs>
              <a:gs pos="100000">
                <a:schemeClr val="bg1">
                  <a:alpha val="0"/>
                </a:schemeClr>
              </a:gs>
            </a:gsLst>
            <a:path path="circle">
              <a:fillToRect l="50000" t="50000" r="50000" b="50000"/>
            </a:path>
            <a:tileRect/>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Oval 2"/>
          <p:cNvSpPr/>
          <p:nvPr/>
        </p:nvSpPr>
        <p:spPr>
          <a:xfrm>
            <a:off x="4626064" y="5486384"/>
            <a:ext cx="2063579" cy="565751"/>
          </a:xfrm>
          <a:prstGeom prst="ellipse">
            <a:avLst/>
          </a:prstGeom>
          <a:gradFill flip="none" rotWithShape="1">
            <a:gsLst>
              <a:gs pos="2000">
                <a:schemeClr val="tx1">
                  <a:alpha val="81000"/>
                </a:schemeClr>
              </a:gs>
              <a:gs pos="100000">
                <a:schemeClr val="bg1">
                  <a:alpha val="0"/>
                </a:schemeClr>
              </a:gs>
            </a:gsLst>
            <a:path path="circle">
              <a:fillToRect l="50000" t="50000" r="50000" b="50000"/>
            </a:path>
            <a:tileRect/>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Halka 4"/>
          <p:cNvSpPr/>
          <p:nvPr/>
        </p:nvSpPr>
        <p:spPr>
          <a:xfrm>
            <a:off x="5559779" y="1192427"/>
            <a:ext cx="828000" cy="828000"/>
          </a:xfrm>
          <a:prstGeom prst="donut">
            <a:avLst>
              <a:gd name="adj" fmla="val 111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Halka 6"/>
          <p:cNvSpPr/>
          <p:nvPr/>
        </p:nvSpPr>
        <p:spPr>
          <a:xfrm>
            <a:off x="6475542" y="1771054"/>
            <a:ext cx="936000" cy="936000"/>
          </a:xfrm>
          <a:prstGeom prst="donut">
            <a:avLst>
              <a:gd name="adj" fmla="val 1113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 name="Halka 3"/>
          <p:cNvSpPr/>
          <p:nvPr/>
        </p:nvSpPr>
        <p:spPr>
          <a:xfrm>
            <a:off x="7238770" y="2211745"/>
            <a:ext cx="1044000" cy="1044000"/>
          </a:xfrm>
          <a:prstGeom prst="donut">
            <a:avLst>
              <a:gd name="adj" fmla="val 1113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Halka 5"/>
          <p:cNvSpPr/>
          <p:nvPr/>
        </p:nvSpPr>
        <p:spPr>
          <a:xfrm>
            <a:off x="6943542" y="3072649"/>
            <a:ext cx="1152000" cy="1152000"/>
          </a:xfrm>
          <a:prstGeom prst="donut">
            <a:avLst>
              <a:gd name="adj" fmla="val 1113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Halka 7"/>
          <p:cNvSpPr/>
          <p:nvPr/>
        </p:nvSpPr>
        <p:spPr>
          <a:xfrm>
            <a:off x="6228698" y="4014243"/>
            <a:ext cx="1296000" cy="1296000"/>
          </a:xfrm>
          <a:prstGeom prst="donut">
            <a:avLst>
              <a:gd name="adj" fmla="val 1113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Halka 8"/>
          <p:cNvSpPr/>
          <p:nvPr/>
        </p:nvSpPr>
        <p:spPr>
          <a:xfrm>
            <a:off x="4955854" y="4324038"/>
            <a:ext cx="1404000" cy="1404000"/>
          </a:xfrm>
          <a:prstGeom prst="donut">
            <a:avLst>
              <a:gd name="adj" fmla="val 1113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 name="Metin kutusu 1"/>
          <p:cNvSpPr txBox="1"/>
          <p:nvPr/>
        </p:nvSpPr>
        <p:spPr>
          <a:xfrm>
            <a:off x="5681157" y="1360833"/>
            <a:ext cx="678697" cy="461665"/>
          </a:xfrm>
          <a:prstGeom prst="rect">
            <a:avLst/>
          </a:prstGeom>
          <a:noFill/>
        </p:spPr>
        <p:txBody>
          <a:bodyPr wrap="square" rtlCol="0">
            <a:spAutoFit/>
          </a:bodyPr>
          <a:lstStyle/>
          <a:p>
            <a:r>
              <a:rPr lang="tr-TR" sz="1200" b="1" dirty="0" smtClean="0">
                <a:latin typeface="Century Gothic" panose="020B0502020202020204" pitchFamily="34" charset="0"/>
              </a:rPr>
              <a:t>05-14 Nisan</a:t>
            </a:r>
            <a:endParaRPr lang="tr-TR" sz="1200" b="1" dirty="0">
              <a:latin typeface="Century Gothic" panose="020B0502020202020204" pitchFamily="34" charset="0"/>
            </a:endParaRPr>
          </a:p>
        </p:txBody>
      </p:sp>
      <p:sp>
        <p:nvSpPr>
          <p:cNvPr id="10" name="Metin kutusu 9"/>
          <p:cNvSpPr txBox="1"/>
          <p:nvPr/>
        </p:nvSpPr>
        <p:spPr>
          <a:xfrm>
            <a:off x="6574871" y="1883842"/>
            <a:ext cx="700761" cy="523220"/>
          </a:xfrm>
          <a:prstGeom prst="rect">
            <a:avLst/>
          </a:prstGeom>
          <a:noFill/>
        </p:spPr>
        <p:txBody>
          <a:bodyPr wrap="square" rtlCol="0">
            <a:spAutoFit/>
          </a:bodyPr>
          <a:lstStyle/>
          <a:p>
            <a:pPr algn="ctr"/>
            <a:r>
              <a:rPr lang="tr-TR" sz="1400" b="1" dirty="0" smtClean="0">
                <a:latin typeface="Century Gothic" panose="020B0502020202020204" pitchFamily="34" charset="0"/>
              </a:rPr>
              <a:t>27 Mayıs</a:t>
            </a:r>
            <a:endParaRPr lang="tr-TR" sz="1400" b="1" dirty="0">
              <a:latin typeface="Century Gothic" panose="020B0502020202020204" pitchFamily="34" charset="0"/>
            </a:endParaRPr>
          </a:p>
        </p:txBody>
      </p:sp>
      <p:sp>
        <p:nvSpPr>
          <p:cNvPr id="11" name="Metin kutusu 10"/>
          <p:cNvSpPr txBox="1"/>
          <p:nvPr/>
        </p:nvSpPr>
        <p:spPr>
          <a:xfrm>
            <a:off x="7115711" y="2468481"/>
            <a:ext cx="1220030" cy="553998"/>
          </a:xfrm>
          <a:prstGeom prst="rect">
            <a:avLst/>
          </a:prstGeom>
          <a:noFill/>
        </p:spPr>
        <p:txBody>
          <a:bodyPr wrap="square" rtlCol="0">
            <a:spAutoFit/>
          </a:bodyPr>
          <a:lstStyle/>
          <a:p>
            <a:pPr algn="ctr"/>
            <a:r>
              <a:rPr lang="tr-TR" sz="1600" b="1" dirty="0" smtClean="0">
                <a:latin typeface="Century Gothic" panose="020B0502020202020204" pitchFamily="34" charset="0"/>
              </a:rPr>
              <a:t> </a:t>
            </a:r>
            <a:r>
              <a:rPr lang="tr-TR" sz="1400" b="1" dirty="0" smtClean="0">
                <a:latin typeface="Century Gothic" panose="020B0502020202020204" pitchFamily="34" charset="0"/>
              </a:rPr>
              <a:t>6 Haziran 09:30</a:t>
            </a:r>
            <a:endParaRPr lang="tr-TR" sz="1400" b="1" dirty="0">
              <a:latin typeface="Century Gothic" panose="020B0502020202020204" pitchFamily="34" charset="0"/>
            </a:endParaRPr>
          </a:p>
        </p:txBody>
      </p:sp>
      <p:sp>
        <p:nvSpPr>
          <p:cNvPr id="12" name="Metin kutusu 11"/>
          <p:cNvSpPr txBox="1"/>
          <p:nvPr/>
        </p:nvSpPr>
        <p:spPr>
          <a:xfrm>
            <a:off x="6871542" y="3355400"/>
            <a:ext cx="1296000" cy="584775"/>
          </a:xfrm>
          <a:prstGeom prst="rect">
            <a:avLst/>
          </a:prstGeom>
          <a:noFill/>
        </p:spPr>
        <p:txBody>
          <a:bodyPr wrap="square" rtlCol="0">
            <a:spAutoFit/>
          </a:bodyPr>
          <a:lstStyle/>
          <a:p>
            <a:pPr algn="ctr"/>
            <a:r>
              <a:rPr lang="tr-TR" sz="1600" b="1" dirty="0" smtClean="0">
                <a:latin typeface="Century Gothic" panose="020B0502020202020204" pitchFamily="34" charset="0"/>
              </a:rPr>
              <a:t>6 Haziran 11:30</a:t>
            </a:r>
            <a:endParaRPr lang="tr-TR" sz="1400" b="1" dirty="0">
              <a:latin typeface="Century Gothic" panose="020B0502020202020204" pitchFamily="34" charset="0"/>
            </a:endParaRPr>
          </a:p>
        </p:txBody>
      </p:sp>
      <p:sp>
        <p:nvSpPr>
          <p:cNvPr id="13" name="Metin kutusu 12"/>
          <p:cNvSpPr txBox="1"/>
          <p:nvPr/>
        </p:nvSpPr>
        <p:spPr>
          <a:xfrm>
            <a:off x="6315904" y="4227311"/>
            <a:ext cx="1114060" cy="707886"/>
          </a:xfrm>
          <a:prstGeom prst="rect">
            <a:avLst/>
          </a:prstGeom>
          <a:noFill/>
        </p:spPr>
        <p:txBody>
          <a:bodyPr wrap="square" rtlCol="0">
            <a:spAutoFit/>
          </a:bodyPr>
          <a:lstStyle/>
          <a:p>
            <a:pPr algn="ctr"/>
            <a:r>
              <a:rPr lang="tr-TR" sz="2000" b="1" dirty="0" smtClean="0">
                <a:latin typeface="Century Gothic" panose="020B0502020202020204" pitchFamily="34" charset="0"/>
              </a:rPr>
              <a:t>30 Haziran</a:t>
            </a:r>
            <a:endParaRPr lang="tr-TR" sz="1600" b="1" dirty="0">
              <a:latin typeface="Century Gothic" panose="020B0502020202020204" pitchFamily="34" charset="0"/>
            </a:endParaRPr>
          </a:p>
        </p:txBody>
      </p:sp>
      <p:sp>
        <p:nvSpPr>
          <p:cNvPr id="14" name="Metin kutusu 13"/>
          <p:cNvSpPr txBox="1"/>
          <p:nvPr/>
        </p:nvSpPr>
        <p:spPr>
          <a:xfrm>
            <a:off x="5063853" y="4795205"/>
            <a:ext cx="1466265" cy="400110"/>
          </a:xfrm>
          <a:prstGeom prst="rect">
            <a:avLst/>
          </a:prstGeom>
          <a:noFill/>
        </p:spPr>
        <p:txBody>
          <a:bodyPr wrap="square" rtlCol="0">
            <a:spAutoFit/>
          </a:bodyPr>
          <a:lstStyle/>
          <a:p>
            <a:r>
              <a:rPr lang="tr-TR" sz="2000" b="1" dirty="0" smtClean="0">
                <a:latin typeface="Century Gothic" panose="020B0502020202020204" pitchFamily="34" charset="0"/>
              </a:rPr>
              <a:t>Temmuz</a:t>
            </a:r>
            <a:endParaRPr lang="tr-TR" sz="1600" b="1" dirty="0">
              <a:latin typeface="Century Gothic" panose="020B0502020202020204" pitchFamily="34" charset="0"/>
            </a:endParaRPr>
          </a:p>
        </p:txBody>
      </p:sp>
      <p:sp>
        <p:nvSpPr>
          <p:cNvPr id="19" name="Sağ Köşeli Ayraç 18"/>
          <p:cNvSpPr/>
          <p:nvPr/>
        </p:nvSpPr>
        <p:spPr>
          <a:xfrm>
            <a:off x="2077994" y="1192427"/>
            <a:ext cx="420130" cy="828000"/>
          </a:xfrm>
          <a:prstGeom prst="righ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21" name="Düz Bağlayıcı 20"/>
          <p:cNvCxnSpPr>
            <a:stCxn id="5" idx="2"/>
            <a:endCxn id="19" idx="2"/>
          </p:cNvCxnSpPr>
          <p:nvPr/>
        </p:nvCxnSpPr>
        <p:spPr>
          <a:xfrm flipH="1">
            <a:off x="2498124" y="1606427"/>
            <a:ext cx="3061655"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Metin kutusu 21"/>
          <p:cNvSpPr txBox="1"/>
          <p:nvPr/>
        </p:nvSpPr>
        <p:spPr>
          <a:xfrm>
            <a:off x="521043" y="1122298"/>
            <a:ext cx="1556951" cy="1046440"/>
          </a:xfrm>
          <a:prstGeom prst="rect">
            <a:avLst/>
          </a:prstGeom>
          <a:noFill/>
        </p:spPr>
        <p:txBody>
          <a:bodyPr wrap="square" rtlCol="0">
            <a:spAutoFit/>
          </a:bodyPr>
          <a:lstStyle/>
          <a:p>
            <a:pPr algn="ctr"/>
            <a:r>
              <a:rPr lang="tr-TR" sz="1400" i="1"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Başvuru Tarihi</a:t>
            </a:r>
          </a:p>
          <a:p>
            <a:pPr algn="ctr"/>
            <a:r>
              <a:rPr lang="tr-TR" sz="1200" i="1" dirty="0" smtClean="0">
                <a:latin typeface="Segoe UI" panose="020B0502040204020203" pitchFamily="34" charset="0"/>
                <a:ea typeface="Segoe UI" panose="020B0502040204020203" pitchFamily="34" charset="0"/>
                <a:cs typeface="Segoe UI" panose="020B0502040204020203" pitchFamily="34" charset="0"/>
              </a:rPr>
              <a:t>Başvurular Merkezi olarak bakanlık tarafından yapılacaktır.</a:t>
            </a:r>
            <a:endParaRPr lang="tr-TR" sz="1200" i="1" dirty="0">
              <a:latin typeface="Segoe UI" panose="020B0502040204020203" pitchFamily="34" charset="0"/>
              <a:ea typeface="Segoe UI" panose="020B0502040204020203" pitchFamily="34" charset="0"/>
              <a:cs typeface="Segoe UI" panose="020B0502040204020203" pitchFamily="34" charset="0"/>
            </a:endParaRPr>
          </a:p>
        </p:txBody>
      </p:sp>
      <p:sp>
        <p:nvSpPr>
          <p:cNvPr id="23" name="Sağ Köşeli Ayraç 22"/>
          <p:cNvSpPr/>
          <p:nvPr/>
        </p:nvSpPr>
        <p:spPr>
          <a:xfrm>
            <a:off x="3807940" y="2470726"/>
            <a:ext cx="420130" cy="828000"/>
          </a:xfrm>
          <a:prstGeom prst="righ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24" name="Düz Bağlayıcı 23"/>
          <p:cNvCxnSpPr/>
          <p:nvPr/>
        </p:nvCxnSpPr>
        <p:spPr>
          <a:xfrm flipH="1">
            <a:off x="4228070" y="2884726"/>
            <a:ext cx="3061655"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Metin kutusu 24"/>
          <p:cNvSpPr txBox="1"/>
          <p:nvPr/>
        </p:nvSpPr>
        <p:spPr>
          <a:xfrm>
            <a:off x="2040732" y="2594294"/>
            <a:ext cx="1977274" cy="523220"/>
          </a:xfrm>
          <a:prstGeom prst="rect">
            <a:avLst/>
          </a:prstGeom>
          <a:noFill/>
        </p:spPr>
        <p:txBody>
          <a:bodyPr wrap="square" rtlCol="0">
            <a:spAutoFit/>
          </a:bodyPr>
          <a:lstStyle/>
          <a:p>
            <a:pPr algn="ctr"/>
            <a:r>
              <a:rPr lang="tr-TR" sz="1400" i="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Merkezi Sistem Sınavı Sözel Oturum</a:t>
            </a:r>
            <a:endParaRPr lang="tr-TR" sz="1400" i="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26" name="Sağ Köşeli Ayraç 25"/>
          <p:cNvSpPr/>
          <p:nvPr/>
        </p:nvSpPr>
        <p:spPr>
          <a:xfrm>
            <a:off x="2998013" y="3737313"/>
            <a:ext cx="420130" cy="828000"/>
          </a:xfrm>
          <a:prstGeom prst="righ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27" name="Düz Bağlayıcı 26"/>
          <p:cNvCxnSpPr>
            <a:endCxn id="26" idx="2"/>
          </p:cNvCxnSpPr>
          <p:nvPr/>
        </p:nvCxnSpPr>
        <p:spPr>
          <a:xfrm flipH="1">
            <a:off x="3418143" y="4151313"/>
            <a:ext cx="3061655"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Metin kutusu 27"/>
          <p:cNvSpPr txBox="1"/>
          <p:nvPr/>
        </p:nvSpPr>
        <p:spPr>
          <a:xfrm>
            <a:off x="1153887" y="3860881"/>
            <a:ext cx="2054192" cy="523220"/>
          </a:xfrm>
          <a:prstGeom prst="rect">
            <a:avLst/>
          </a:prstGeom>
          <a:noFill/>
        </p:spPr>
        <p:txBody>
          <a:bodyPr wrap="square" rtlCol="0">
            <a:spAutoFit/>
          </a:bodyPr>
          <a:lstStyle/>
          <a:p>
            <a:r>
              <a:rPr lang="tr-TR" sz="1400" dirty="0" smtClean="0">
                <a:solidFill>
                  <a:srgbClr val="FFC000"/>
                </a:solidFill>
                <a:latin typeface="Segoe UI" panose="020B0502040204020203" pitchFamily="34" charset="0"/>
                <a:ea typeface="Segoe UI" panose="020B0502040204020203" pitchFamily="34" charset="0"/>
                <a:cs typeface="Segoe UI" panose="020B0502040204020203" pitchFamily="34" charset="0"/>
              </a:rPr>
              <a:t>Merkezi Sistem Sınav Sonuçlarının İlanı</a:t>
            </a:r>
            <a:endParaRPr lang="tr-TR" sz="1400" dirty="0">
              <a:solidFill>
                <a:srgbClr val="FFC000"/>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30" name="Düz Bağlayıcı 29"/>
          <p:cNvCxnSpPr/>
          <p:nvPr/>
        </p:nvCxnSpPr>
        <p:spPr>
          <a:xfrm flipH="1" flipV="1">
            <a:off x="7311425" y="2019851"/>
            <a:ext cx="2734105" cy="14222"/>
          </a:xfrm>
          <a:prstGeom prst="line">
            <a:avLst/>
          </a:prstGeom>
        </p:spPr>
        <p:style>
          <a:lnRef idx="1">
            <a:schemeClr val="accent1"/>
          </a:lnRef>
          <a:fillRef idx="0">
            <a:schemeClr val="accent1"/>
          </a:fillRef>
          <a:effectRef idx="0">
            <a:schemeClr val="accent1"/>
          </a:effectRef>
          <a:fontRef idx="minor">
            <a:schemeClr val="tx1"/>
          </a:fontRef>
        </p:style>
      </p:cxnSp>
      <p:sp>
        <p:nvSpPr>
          <p:cNvPr id="33" name="Sağ Köşeli Ayraç 32"/>
          <p:cNvSpPr/>
          <p:nvPr/>
        </p:nvSpPr>
        <p:spPr>
          <a:xfrm rot="10800000">
            <a:off x="10045530" y="1605851"/>
            <a:ext cx="420130" cy="828000"/>
          </a:xfrm>
          <a:prstGeom prst="righ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34" name="Metin kutusu 33"/>
          <p:cNvSpPr txBox="1"/>
          <p:nvPr/>
        </p:nvSpPr>
        <p:spPr>
          <a:xfrm>
            <a:off x="10422242" y="1482384"/>
            <a:ext cx="1556951" cy="1261884"/>
          </a:xfrm>
          <a:prstGeom prst="rect">
            <a:avLst/>
          </a:prstGeom>
          <a:noFill/>
        </p:spPr>
        <p:txBody>
          <a:bodyPr wrap="square" rtlCol="0">
            <a:spAutoFit/>
          </a:bodyPr>
          <a:lstStyle/>
          <a:p>
            <a:r>
              <a:rPr lang="tr-TR" sz="1400" i="1" dirty="0" smtClean="0">
                <a:solidFill>
                  <a:srgbClr val="00B0F0"/>
                </a:solidFill>
                <a:latin typeface="Segoe UI" panose="020B0502040204020203" pitchFamily="34" charset="0"/>
                <a:ea typeface="Segoe UI" panose="020B0502040204020203" pitchFamily="34" charset="0"/>
                <a:cs typeface="Segoe UI" panose="020B0502040204020203" pitchFamily="34" charset="0"/>
              </a:rPr>
              <a:t>Sınav Giriş Yeri </a:t>
            </a:r>
          </a:p>
          <a:p>
            <a:pPr algn="ctr"/>
            <a:r>
              <a:rPr lang="tr-TR" sz="1200" i="1" dirty="0">
                <a:latin typeface="Segoe UI" panose="020B0502040204020203" pitchFamily="34" charset="0"/>
                <a:ea typeface="Segoe UI" panose="020B0502040204020203" pitchFamily="34" charset="0"/>
                <a:cs typeface="Segoe UI" panose="020B0502040204020203" pitchFamily="34" charset="0"/>
              </a:rPr>
              <a:t>E-Okul Veli Bilgilendirme Sisteminden ilan edilecektir.</a:t>
            </a:r>
          </a:p>
          <a:p>
            <a:endParaRPr lang="tr-TR" sz="1400" dirty="0">
              <a:latin typeface="Century Gothic" panose="020B0502020202020204" pitchFamily="34" charset="0"/>
            </a:endParaRPr>
          </a:p>
        </p:txBody>
      </p:sp>
      <p:cxnSp>
        <p:nvCxnSpPr>
          <p:cNvPr id="36" name="Düz Bağlayıcı 35"/>
          <p:cNvCxnSpPr>
            <a:endCxn id="6" idx="6"/>
          </p:cNvCxnSpPr>
          <p:nvPr/>
        </p:nvCxnSpPr>
        <p:spPr>
          <a:xfrm flipH="1">
            <a:off x="8095542" y="3638400"/>
            <a:ext cx="1767209" cy="10249"/>
          </a:xfrm>
          <a:prstGeom prst="line">
            <a:avLst/>
          </a:prstGeom>
        </p:spPr>
        <p:style>
          <a:lnRef idx="1">
            <a:schemeClr val="accent1"/>
          </a:lnRef>
          <a:fillRef idx="0">
            <a:schemeClr val="accent1"/>
          </a:fillRef>
          <a:effectRef idx="0">
            <a:schemeClr val="accent1"/>
          </a:effectRef>
          <a:fontRef idx="minor">
            <a:schemeClr val="tx1"/>
          </a:fontRef>
        </p:style>
      </p:cxnSp>
      <p:sp>
        <p:nvSpPr>
          <p:cNvPr id="37" name="Sağ Köşeli Ayraç 36"/>
          <p:cNvSpPr/>
          <p:nvPr/>
        </p:nvSpPr>
        <p:spPr>
          <a:xfrm rot="10800000">
            <a:off x="9862751" y="3224400"/>
            <a:ext cx="420130" cy="828000"/>
          </a:xfrm>
          <a:prstGeom prst="righ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just"/>
            <a:endParaRPr lang="tr-TR"/>
          </a:p>
        </p:txBody>
      </p:sp>
      <p:sp>
        <p:nvSpPr>
          <p:cNvPr id="38" name="Metin kutusu 37"/>
          <p:cNvSpPr txBox="1"/>
          <p:nvPr/>
        </p:nvSpPr>
        <p:spPr>
          <a:xfrm>
            <a:off x="9925549" y="3376789"/>
            <a:ext cx="2091777" cy="523220"/>
          </a:xfrm>
          <a:prstGeom prst="rect">
            <a:avLst/>
          </a:prstGeom>
          <a:noFill/>
        </p:spPr>
        <p:txBody>
          <a:bodyPr wrap="square" rtlCol="0">
            <a:spAutoFit/>
          </a:bodyPr>
          <a:lstStyle/>
          <a:p>
            <a:pPr algn="ctr"/>
            <a:r>
              <a:rPr lang="tr-TR" sz="1400" i="1" dirty="0" smtClean="0">
                <a:solidFill>
                  <a:srgbClr val="92D050"/>
                </a:solidFill>
                <a:latin typeface="Segoe UI" panose="020B0502040204020203" pitchFamily="34" charset="0"/>
                <a:ea typeface="Segoe UI" panose="020B0502040204020203" pitchFamily="34" charset="0"/>
                <a:cs typeface="Segoe UI" panose="020B0502040204020203" pitchFamily="34" charset="0"/>
              </a:rPr>
              <a:t>Merkezi Sistem Sınavı </a:t>
            </a:r>
          </a:p>
          <a:p>
            <a:pPr algn="ctr"/>
            <a:r>
              <a:rPr lang="tr-TR" sz="1400" i="1" dirty="0" smtClean="0">
                <a:solidFill>
                  <a:srgbClr val="92D050"/>
                </a:solidFill>
                <a:latin typeface="Segoe UI" panose="020B0502040204020203" pitchFamily="34" charset="0"/>
                <a:ea typeface="Segoe UI" panose="020B0502040204020203" pitchFamily="34" charset="0"/>
                <a:cs typeface="Segoe UI" panose="020B0502040204020203" pitchFamily="34" charset="0"/>
              </a:rPr>
              <a:t>Sayısal Oturum</a:t>
            </a:r>
            <a:endParaRPr lang="tr-TR" sz="1400" i="1" dirty="0">
              <a:solidFill>
                <a:srgbClr val="92D050"/>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43" name="Düz Bağlayıcı 42"/>
          <p:cNvCxnSpPr>
            <a:stCxn id="44" idx="2"/>
          </p:cNvCxnSpPr>
          <p:nvPr/>
        </p:nvCxnSpPr>
        <p:spPr>
          <a:xfrm flipH="1" flipV="1">
            <a:off x="6228699" y="5442829"/>
            <a:ext cx="2160052" cy="14764"/>
          </a:xfrm>
          <a:prstGeom prst="line">
            <a:avLst/>
          </a:prstGeom>
        </p:spPr>
        <p:style>
          <a:lnRef idx="1">
            <a:schemeClr val="accent1"/>
          </a:lnRef>
          <a:fillRef idx="0">
            <a:schemeClr val="accent1"/>
          </a:fillRef>
          <a:effectRef idx="0">
            <a:schemeClr val="accent1"/>
          </a:effectRef>
          <a:fontRef idx="minor">
            <a:schemeClr val="tx1"/>
          </a:fontRef>
        </p:style>
      </p:cxnSp>
      <p:sp>
        <p:nvSpPr>
          <p:cNvPr id="44" name="Sağ Köşeli Ayraç 43"/>
          <p:cNvSpPr/>
          <p:nvPr/>
        </p:nvSpPr>
        <p:spPr>
          <a:xfrm rot="10800000">
            <a:off x="8388751" y="5043593"/>
            <a:ext cx="420130" cy="828000"/>
          </a:xfrm>
          <a:prstGeom prst="righ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just"/>
            <a:endParaRPr lang="tr-TR"/>
          </a:p>
        </p:txBody>
      </p:sp>
      <p:sp>
        <p:nvSpPr>
          <p:cNvPr id="45" name="Metin kutusu 44"/>
          <p:cNvSpPr txBox="1"/>
          <p:nvPr/>
        </p:nvSpPr>
        <p:spPr>
          <a:xfrm>
            <a:off x="8492541" y="5252976"/>
            <a:ext cx="2866016" cy="307777"/>
          </a:xfrm>
          <a:prstGeom prst="rect">
            <a:avLst/>
          </a:prstGeom>
          <a:noFill/>
        </p:spPr>
        <p:txBody>
          <a:bodyPr wrap="square" rtlCol="0">
            <a:spAutoFit/>
          </a:bodyPr>
          <a:lstStyle/>
          <a:p>
            <a:pPr algn="just"/>
            <a:r>
              <a:rPr lang="tr-TR" sz="1400" i="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Tercih Ve Yerleştirme İşlemleri</a:t>
            </a:r>
            <a:endParaRPr lang="tr-TR" sz="1400" i="1"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Metin kutusu 19"/>
          <p:cNvSpPr txBox="1"/>
          <p:nvPr/>
        </p:nvSpPr>
        <p:spPr>
          <a:xfrm>
            <a:off x="2940622" y="348646"/>
            <a:ext cx="6310757" cy="523220"/>
          </a:xfrm>
          <a:prstGeom prst="rect">
            <a:avLst/>
          </a:prstGeom>
          <a:noFill/>
        </p:spPr>
        <p:txBody>
          <a:bodyPr wrap="square" rtlCol="0">
            <a:spAutoFit/>
          </a:bodyPr>
          <a:lstStyle/>
          <a:p>
            <a:r>
              <a:rPr lang="tr-TR" sz="2800" b="1" i="1" dirty="0" smtClean="0">
                <a:latin typeface="Bradley Hand ITC" panose="03070402050302030203" pitchFamily="66" charset="0"/>
              </a:rPr>
              <a:t>MERKEZİ SİSTEM SINAV TAKVİMİ</a:t>
            </a:r>
            <a:endParaRPr lang="tr-TR" sz="2800" b="1" i="1" dirty="0">
              <a:latin typeface="Bradley Hand ITC" panose="03070402050302030203" pitchFamily="66" charset="0"/>
            </a:endParaRPr>
          </a:p>
        </p:txBody>
      </p:sp>
    </p:spTree>
    <p:extLst>
      <p:ext uri="{BB962C8B-B14F-4D97-AF65-F5344CB8AC3E}">
        <p14:creationId xmlns:p14="http://schemas.microsoft.com/office/powerpoint/2010/main" val="120414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750" fill="hold"/>
                                        <p:tgtEl>
                                          <p:spTgt spid="2"/>
                                        </p:tgtEl>
                                        <p:attrNameLst>
                                          <p:attrName>ppt_w</p:attrName>
                                        </p:attrNameLst>
                                      </p:cBhvr>
                                      <p:tavLst>
                                        <p:tav tm="0">
                                          <p:val>
                                            <p:strVal val="#ppt_w*0.70"/>
                                          </p:val>
                                        </p:tav>
                                        <p:tav tm="100000">
                                          <p:val>
                                            <p:strVal val="#ppt_w"/>
                                          </p:val>
                                        </p:tav>
                                      </p:tavLst>
                                    </p:anim>
                                    <p:anim calcmode="lin" valueType="num">
                                      <p:cBhvr>
                                        <p:cTn id="17" dur="750" fill="hold"/>
                                        <p:tgtEl>
                                          <p:spTgt spid="2"/>
                                        </p:tgtEl>
                                        <p:attrNameLst>
                                          <p:attrName>ppt_h</p:attrName>
                                        </p:attrNameLst>
                                      </p:cBhvr>
                                      <p:tavLst>
                                        <p:tav tm="0">
                                          <p:val>
                                            <p:strVal val="#ppt_h"/>
                                          </p:val>
                                        </p:tav>
                                        <p:tav tm="100000">
                                          <p:val>
                                            <p:strVal val="#ppt_h"/>
                                          </p:val>
                                        </p:tav>
                                      </p:tavLst>
                                    </p:anim>
                                    <p:animEffect transition="in" filter="fade">
                                      <p:cBhvr>
                                        <p:cTn id="18" dur="750"/>
                                        <p:tgtEl>
                                          <p:spTgt spid="2"/>
                                        </p:tgtEl>
                                      </p:cBhvr>
                                    </p:animEffect>
                                  </p:childTnLst>
                                </p:cTn>
                              </p:par>
                              <p:par>
                                <p:cTn id="19" presetID="17" presetClass="entr" presetSubtype="2"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750" fill="hold"/>
                                        <p:tgtEl>
                                          <p:spTgt spid="21"/>
                                        </p:tgtEl>
                                        <p:attrNameLst>
                                          <p:attrName>ppt_x</p:attrName>
                                        </p:attrNameLst>
                                      </p:cBhvr>
                                      <p:tavLst>
                                        <p:tav tm="0">
                                          <p:val>
                                            <p:strVal val="#ppt_x+#ppt_w/2"/>
                                          </p:val>
                                        </p:tav>
                                        <p:tav tm="100000">
                                          <p:val>
                                            <p:strVal val="#ppt_x"/>
                                          </p:val>
                                        </p:tav>
                                      </p:tavLst>
                                    </p:anim>
                                    <p:anim calcmode="lin" valueType="num">
                                      <p:cBhvr>
                                        <p:cTn id="22" dur="750" fill="hold"/>
                                        <p:tgtEl>
                                          <p:spTgt spid="21"/>
                                        </p:tgtEl>
                                        <p:attrNameLst>
                                          <p:attrName>ppt_y</p:attrName>
                                        </p:attrNameLst>
                                      </p:cBhvr>
                                      <p:tavLst>
                                        <p:tav tm="0">
                                          <p:val>
                                            <p:strVal val="#ppt_y"/>
                                          </p:val>
                                        </p:tav>
                                        <p:tav tm="100000">
                                          <p:val>
                                            <p:strVal val="#ppt_y"/>
                                          </p:val>
                                        </p:tav>
                                      </p:tavLst>
                                    </p:anim>
                                    <p:anim calcmode="lin" valueType="num">
                                      <p:cBhvr>
                                        <p:cTn id="23" dur="750" fill="hold"/>
                                        <p:tgtEl>
                                          <p:spTgt spid="21"/>
                                        </p:tgtEl>
                                        <p:attrNameLst>
                                          <p:attrName>ppt_w</p:attrName>
                                        </p:attrNameLst>
                                      </p:cBhvr>
                                      <p:tavLst>
                                        <p:tav tm="0">
                                          <p:val>
                                            <p:fltVal val="0"/>
                                          </p:val>
                                        </p:tav>
                                        <p:tav tm="100000">
                                          <p:val>
                                            <p:strVal val="#ppt_w"/>
                                          </p:val>
                                        </p:tav>
                                      </p:tavLst>
                                    </p:anim>
                                    <p:anim calcmode="lin" valueType="num">
                                      <p:cBhvr>
                                        <p:cTn id="24" dur="750" fill="hold"/>
                                        <p:tgtEl>
                                          <p:spTgt spid="21"/>
                                        </p:tgtEl>
                                        <p:attrNameLst>
                                          <p:attrName>ppt_h</p:attrName>
                                        </p:attrNameLst>
                                      </p:cBhvr>
                                      <p:tavLst>
                                        <p:tav tm="0">
                                          <p:val>
                                            <p:strVal val="#ppt_h"/>
                                          </p:val>
                                        </p:tav>
                                        <p:tav tm="100000">
                                          <p:val>
                                            <p:strVal val="#ppt_h"/>
                                          </p:val>
                                        </p:tav>
                                      </p:tavLst>
                                    </p:anim>
                                  </p:childTnLst>
                                </p:cTn>
                              </p:par>
                            </p:childTnLst>
                          </p:cTn>
                        </p:par>
                        <p:par>
                          <p:cTn id="25" fill="hold">
                            <p:stCondLst>
                              <p:cond delay="1750"/>
                            </p:stCondLst>
                            <p:childTnLst>
                              <p:par>
                                <p:cTn id="26" presetID="17" presetClass="entr" presetSubtype="2"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ppt_x</p:attrName>
                                        </p:attrNameLst>
                                      </p:cBhvr>
                                      <p:tavLst>
                                        <p:tav tm="0">
                                          <p:val>
                                            <p:strVal val="#ppt_x+#ppt_w/2"/>
                                          </p:val>
                                        </p:tav>
                                        <p:tav tm="100000">
                                          <p:val>
                                            <p:strVal val="#ppt_x"/>
                                          </p:val>
                                        </p:tav>
                                      </p:tavLst>
                                    </p:anim>
                                    <p:anim calcmode="lin" valueType="num">
                                      <p:cBhvr>
                                        <p:cTn id="29" dur="500" fill="hold"/>
                                        <p:tgtEl>
                                          <p:spTgt spid="19"/>
                                        </p:tgtEl>
                                        <p:attrNameLst>
                                          <p:attrName>ppt_y</p:attrName>
                                        </p:attrNameLst>
                                      </p:cBhvr>
                                      <p:tavLst>
                                        <p:tav tm="0">
                                          <p:val>
                                            <p:strVal val="#ppt_y"/>
                                          </p:val>
                                        </p:tav>
                                        <p:tav tm="100000">
                                          <p:val>
                                            <p:strVal val="#ppt_y"/>
                                          </p:val>
                                        </p:tav>
                                      </p:tavLst>
                                    </p:anim>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strVal val="#ppt_h"/>
                                          </p:val>
                                        </p:tav>
                                        <p:tav tm="100000">
                                          <p:val>
                                            <p:strVal val="#ppt_h"/>
                                          </p:val>
                                        </p:tav>
                                      </p:tavLst>
                                    </p:anim>
                                  </p:childTnLst>
                                </p:cTn>
                              </p:par>
                            </p:childTnLst>
                          </p:cTn>
                        </p:par>
                        <p:par>
                          <p:cTn id="32" fill="hold">
                            <p:stCondLst>
                              <p:cond delay="2250"/>
                            </p:stCondLst>
                            <p:childTnLst>
                              <p:par>
                                <p:cTn id="33" presetID="1"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0-#ppt_w/2"/>
                                          </p:val>
                                        </p:tav>
                                        <p:tav tm="100000">
                                          <p:val>
                                            <p:strVal val="#ppt_x"/>
                                          </p:val>
                                        </p:tav>
                                      </p:tavLst>
                                    </p:anim>
                                    <p:anim calcmode="lin" valueType="num">
                                      <p:cBhvr additive="base">
                                        <p:cTn id="40" dur="500" fill="hold"/>
                                        <p:tgtEl>
                                          <p:spTgt spid="7"/>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childTnLst>
                          </p:cTn>
                        </p:par>
                        <p:par>
                          <p:cTn id="45" fill="hold">
                            <p:stCondLst>
                              <p:cond delay="1000"/>
                            </p:stCondLst>
                            <p:childTnLst>
                              <p:par>
                                <p:cTn id="46" presetID="55"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750" fill="hold"/>
                                        <p:tgtEl>
                                          <p:spTgt spid="10"/>
                                        </p:tgtEl>
                                        <p:attrNameLst>
                                          <p:attrName>ppt_w</p:attrName>
                                        </p:attrNameLst>
                                      </p:cBhvr>
                                      <p:tavLst>
                                        <p:tav tm="0">
                                          <p:val>
                                            <p:strVal val="#ppt_w*0.70"/>
                                          </p:val>
                                        </p:tav>
                                        <p:tav tm="100000">
                                          <p:val>
                                            <p:strVal val="#ppt_w"/>
                                          </p:val>
                                        </p:tav>
                                      </p:tavLst>
                                    </p:anim>
                                    <p:anim calcmode="lin" valueType="num">
                                      <p:cBhvr>
                                        <p:cTn id="49" dur="750" fill="hold"/>
                                        <p:tgtEl>
                                          <p:spTgt spid="10"/>
                                        </p:tgtEl>
                                        <p:attrNameLst>
                                          <p:attrName>ppt_h</p:attrName>
                                        </p:attrNameLst>
                                      </p:cBhvr>
                                      <p:tavLst>
                                        <p:tav tm="0">
                                          <p:val>
                                            <p:strVal val="#ppt_h"/>
                                          </p:val>
                                        </p:tav>
                                        <p:tav tm="100000">
                                          <p:val>
                                            <p:strVal val="#ppt_h"/>
                                          </p:val>
                                        </p:tav>
                                      </p:tavLst>
                                    </p:anim>
                                    <p:animEffect transition="in" filter="fade">
                                      <p:cBhvr>
                                        <p:cTn id="50" dur="750"/>
                                        <p:tgtEl>
                                          <p:spTgt spid="10"/>
                                        </p:tgtEl>
                                      </p:cBhvr>
                                    </p:animEffect>
                                  </p:childTnLst>
                                </p:cTn>
                              </p:par>
                              <p:par>
                                <p:cTn id="51" presetID="17" presetClass="entr" presetSubtype="8"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750" fill="hold"/>
                                        <p:tgtEl>
                                          <p:spTgt spid="30"/>
                                        </p:tgtEl>
                                        <p:attrNameLst>
                                          <p:attrName>ppt_x</p:attrName>
                                        </p:attrNameLst>
                                      </p:cBhvr>
                                      <p:tavLst>
                                        <p:tav tm="0">
                                          <p:val>
                                            <p:strVal val="#ppt_x-#ppt_w/2"/>
                                          </p:val>
                                        </p:tav>
                                        <p:tav tm="100000">
                                          <p:val>
                                            <p:strVal val="#ppt_x"/>
                                          </p:val>
                                        </p:tav>
                                      </p:tavLst>
                                    </p:anim>
                                    <p:anim calcmode="lin" valueType="num">
                                      <p:cBhvr>
                                        <p:cTn id="54" dur="750" fill="hold"/>
                                        <p:tgtEl>
                                          <p:spTgt spid="30"/>
                                        </p:tgtEl>
                                        <p:attrNameLst>
                                          <p:attrName>ppt_y</p:attrName>
                                        </p:attrNameLst>
                                      </p:cBhvr>
                                      <p:tavLst>
                                        <p:tav tm="0">
                                          <p:val>
                                            <p:strVal val="#ppt_y"/>
                                          </p:val>
                                        </p:tav>
                                        <p:tav tm="100000">
                                          <p:val>
                                            <p:strVal val="#ppt_y"/>
                                          </p:val>
                                        </p:tav>
                                      </p:tavLst>
                                    </p:anim>
                                    <p:anim calcmode="lin" valueType="num">
                                      <p:cBhvr>
                                        <p:cTn id="55" dur="750" fill="hold"/>
                                        <p:tgtEl>
                                          <p:spTgt spid="30"/>
                                        </p:tgtEl>
                                        <p:attrNameLst>
                                          <p:attrName>ppt_w</p:attrName>
                                        </p:attrNameLst>
                                      </p:cBhvr>
                                      <p:tavLst>
                                        <p:tav tm="0">
                                          <p:val>
                                            <p:fltVal val="0"/>
                                          </p:val>
                                        </p:tav>
                                        <p:tav tm="100000">
                                          <p:val>
                                            <p:strVal val="#ppt_w"/>
                                          </p:val>
                                        </p:tav>
                                      </p:tavLst>
                                    </p:anim>
                                    <p:anim calcmode="lin" valueType="num">
                                      <p:cBhvr>
                                        <p:cTn id="56" dur="750" fill="hold"/>
                                        <p:tgtEl>
                                          <p:spTgt spid="30"/>
                                        </p:tgtEl>
                                        <p:attrNameLst>
                                          <p:attrName>ppt_h</p:attrName>
                                        </p:attrNameLst>
                                      </p:cBhvr>
                                      <p:tavLst>
                                        <p:tav tm="0">
                                          <p:val>
                                            <p:strVal val="#ppt_h"/>
                                          </p:val>
                                        </p:tav>
                                        <p:tav tm="100000">
                                          <p:val>
                                            <p:strVal val="#ppt_h"/>
                                          </p:val>
                                        </p:tav>
                                      </p:tavLst>
                                    </p:anim>
                                  </p:childTnLst>
                                </p:cTn>
                              </p:par>
                            </p:childTnLst>
                          </p:cTn>
                        </p:par>
                        <p:par>
                          <p:cTn id="57" fill="hold">
                            <p:stCondLst>
                              <p:cond delay="1750"/>
                            </p:stCondLst>
                            <p:childTnLst>
                              <p:par>
                                <p:cTn id="58" presetID="17" presetClass="entr" presetSubtype="8" fill="hold" grpId="0" nodeType="after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p:cTn id="60" dur="500" fill="hold"/>
                                        <p:tgtEl>
                                          <p:spTgt spid="33"/>
                                        </p:tgtEl>
                                        <p:attrNameLst>
                                          <p:attrName>ppt_x</p:attrName>
                                        </p:attrNameLst>
                                      </p:cBhvr>
                                      <p:tavLst>
                                        <p:tav tm="0">
                                          <p:val>
                                            <p:strVal val="#ppt_x-#ppt_w/2"/>
                                          </p:val>
                                        </p:tav>
                                        <p:tav tm="100000">
                                          <p:val>
                                            <p:strVal val="#ppt_x"/>
                                          </p:val>
                                        </p:tav>
                                      </p:tavLst>
                                    </p:anim>
                                    <p:anim calcmode="lin" valueType="num">
                                      <p:cBhvr>
                                        <p:cTn id="61" dur="500" fill="hold"/>
                                        <p:tgtEl>
                                          <p:spTgt spid="33"/>
                                        </p:tgtEl>
                                        <p:attrNameLst>
                                          <p:attrName>ppt_y</p:attrName>
                                        </p:attrNameLst>
                                      </p:cBhvr>
                                      <p:tavLst>
                                        <p:tav tm="0">
                                          <p:val>
                                            <p:strVal val="#ppt_y"/>
                                          </p:val>
                                        </p:tav>
                                        <p:tav tm="100000">
                                          <p:val>
                                            <p:strVal val="#ppt_y"/>
                                          </p:val>
                                        </p:tav>
                                      </p:tavLst>
                                    </p:anim>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strVal val="#ppt_h"/>
                                          </p:val>
                                        </p:tav>
                                        <p:tav tm="100000">
                                          <p:val>
                                            <p:strVal val="#ppt_h"/>
                                          </p:val>
                                        </p:tav>
                                      </p:tavLst>
                                    </p:anim>
                                  </p:childTnLst>
                                </p:cTn>
                              </p:par>
                            </p:childTnLst>
                          </p:cTn>
                        </p:par>
                        <p:par>
                          <p:cTn id="64" fill="hold">
                            <p:stCondLst>
                              <p:cond delay="2250"/>
                            </p:stCondLst>
                            <p:childTnLst>
                              <p:par>
                                <p:cTn id="65" presetID="1"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additive="base">
                                        <p:cTn id="71" dur="500" fill="hold"/>
                                        <p:tgtEl>
                                          <p:spTgt spid="4"/>
                                        </p:tgtEl>
                                        <p:attrNameLst>
                                          <p:attrName>ppt_x</p:attrName>
                                        </p:attrNameLst>
                                      </p:cBhvr>
                                      <p:tavLst>
                                        <p:tav tm="0">
                                          <p:val>
                                            <p:strVal val="1+#ppt_w/2"/>
                                          </p:val>
                                        </p:tav>
                                        <p:tav tm="100000">
                                          <p:val>
                                            <p:strVal val="#ppt_x"/>
                                          </p:val>
                                        </p:tav>
                                      </p:tavLst>
                                    </p:anim>
                                    <p:anim calcmode="lin" valueType="num">
                                      <p:cBhvr additive="base">
                                        <p:cTn id="72" dur="500" fill="hold"/>
                                        <p:tgtEl>
                                          <p:spTgt spid="4"/>
                                        </p:tgtEl>
                                        <p:attrNameLst>
                                          <p:attrName>ppt_y</p:attrName>
                                        </p:attrNameLst>
                                      </p:cBhvr>
                                      <p:tavLst>
                                        <p:tav tm="0">
                                          <p:val>
                                            <p:strVal val="#ppt_y"/>
                                          </p:val>
                                        </p:tav>
                                        <p:tav tm="100000">
                                          <p:val>
                                            <p:strVal val="#ppt_y"/>
                                          </p:val>
                                        </p:tav>
                                      </p:tavLst>
                                    </p:anim>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childTnLst>
                          </p:cTn>
                        </p:par>
                        <p:par>
                          <p:cTn id="77" fill="hold">
                            <p:stCondLst>
                              <p:cond delay="1000"/>
                            </p:stCondLst>
                            <p:childTnLst>
                              <p:par>
                                <p:cTn id="78" presetID="55" presetClass="entr" presetSubtype="0" fill="hold" grpId="0" nodeType="afterEffect">
                                  <p:stCondLst>
                                    <p:cond delay="0"/>
                                  </p:stCondLst>
                                  <p:childTnLst>
                                    <p:set>
                                      <p:cBhvr>
                                        <p:cTn id="79" dur="1" fill="hold">
                                          <p:stCondLst>
                                            <p:cond delay="0"/>
                                          </p:stCondLst>
                                        </p:cTn>
                                        <p:tgtEl>
                                          <p:spTgt spid="11"/>
                                        </p:tgtEl>
                                        <p:attrNameLst>
                                          <p:attrName>style.visibility</p:attrName>
                                        </p:attrNameLst>
                                      </p:cBhvr>
                                      <p:to>
                                        <p:strVal val="visible"/>
                                      </p:to>
                                    </p:set>
                                    <p:anim calcmode="lin" valueType="num">
                                      <p:cBhvr>
                                        <p:cTn id="80" dur="750" fill="hold"/>
                                        <p:tgtEl>
                                          <p:spTgt spid="11"/>
                                        </p:tgtEl>
                                        <p:attrNameLst>
                                          <p:attrName>ppt_w</p:attrName>
                                        </p:attrNameLst>
                                      </p:cBhvr>
                                      <p:tavLst>
                                        <p:tav tm="0">
                                          <p:val>
                                            <p:strVal val="#ppt_w*0.70"/>
                                          </p:val>
                                        </p:tav>
                                        <p:tav tm="100000">
                                          <p:val>
                                            <p:strVal val="#ppt_w"/>
                                          </p:val>
                                        </p:tav>
                                      </p:tavLst>
                                    </p:anim>
                                    <p:anim calcmode="lin" valueType="num">
                                      <p:cBhvr>
                                        <p:cTn id="81" dur="750" fill="hold"/>
                                        <p:tgtEl>
                                          <p:spTgt spid="11"/>
                                        </p:tgtEl>
                                        <p:attrNameLst>
                                          <p:attrName>ppt_h</p:attrName>
                                        </p:attrNameLst>
                                      </p:cBhvr>
                                      <p:tavLst>
                                        <p:tav tm="0">
                                          <p:val>
                                            <p:strVal val="#ppt_h"/>
                                          </p:val>
                                        </p:tav>
                                        <p:tav tm="100000">
                                          <p:val>
                                            <p:strVal val="#ppt_h"/>
                                          </p:val>
                                        </p:tav>
                                      </p:tavLst>
                                    </p:anim>
                                    <p:animEffect transition="in" filter="fade">
                                      <p:cBhvr>
                                        <p:cTn id="82" dur="750"/>
                                        <p:tgtEl>
                                          <p:spTgt spid="11"/>
                                        </p:tgtEl>
                                      </p:cBhvr>
                                    </p:animEffect>
                                  </p:childTnLst>
                                </p:cTn>
                              </p:par>
                              <p:par>
                                <p:cTn id="83" presetID="17" presetClass="entr" presetSubtype="2" fill="hold"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750" fill="hold"/>
                                        <p:tgtEl>
                                          <p:spTgt spid="24"/>
                                        </p:tgtEl>
                                        <p:attrNameLst>
                                          <p:attrName>ppt_x</p:attrName>
                                        </p:attrNameLst>
                                      </p:cBhvr>
                                      <p:tavLst>
                                        <p:tav tm="0">
                                          <p:val>
                                            <p:strVal val="#ppt_x+#ppt_w/2"/>
                                          </p:val>
                                        </p:tav>
                                        <p:tav tm="100000">
                                          <p:val>
                                            <p:strVal val="#ppt_x"/>
                                          </p:val>
                                        </p:tav>
                                      </p:tavLst>
                                    </p:anim>
                                    <p:anim calcmode="lin" valueType="num">
                                      <p:cBhvr>
                                        <p:cTn id="86" dur="750" fill="hold"/>
                                        <p:tgtEl>
                                          <p:spTgt spid="24"/>
                                        </p:tgtEl>
                                        <p:attrNameLst>
                                          <p:attrName>ppt_y</p:attrName>
                                        </p:attrNameLst>
                                      </p:cBhvr>
                                      <p:tavLst>
                                        <p:tav tm="0">
                                          <p:val>
                                            <p:strVal val="#ppt_y"/>
                                          </p:val>
                                        </p:tav>
                                        <p:tav tm="100000">
                                          <p:val>
                                            <p:strVal val="#ppt_y"/>
                                          </p:val>
                                        </p:tav>
                                      </p:tavLst>
                                    </p:anim>
                                    <p:anim calcmode="lin" valueType="num">
                                      <p:cBhvr>
                                        <p:cTn id="87" dur="750" fill="hold"/>
                                        <p:tgtEl>
                                          <p:spTgt spid="24"/>
                                        </p:tgtEl>
                                        <p:attrNameLst>
                                          <p:attrName>ppt_w</p:attrName>
                                        </p:attrNameLst>
                                      </p:cBhvr>
                                      <p:tavLst>
                                        <p:tav tm="0">
                                          <p:val>
                                            <p:fltVal val="0"/>
                                          </p:val>
                                        </p:tav>
                                        <p:tav tm="100000">
                                          <p:val>
                                            <p:strVal val="#ppt_w"/>
                                          </p:val>
                                        </p:tav>
                                      </p:tavLst>
                                    </p:anim>
                                    <p:anim calcmode="lin" valueType="num">
                                      <p:cBhvr>
                                        <p:cTn id="88" dur="750" fill="hold"/>
                                        <p:tgtEl>
                                          <p:spTgt spid="24"/>
                                        </p:tgtEl>
                                        <p:attrNameLst>
                                          <p:attrName>ppt_h</p:attrName>
                                        </p:attrNameLst>
                                      </p:cBhvr>
                                      <p:tavLst>
                                        <p:tav tm="0">
                                          <p:val>
                                            <p:strVal val="#ppt_h"/>
                                          </p:val>
                                        </p:tav>
                                        <p:tav tm="100000">
                                          <p:val>
                                            <p:strVal val="#ppt_h"/>
                                          </p:val>
                                        </p:tav>
                                      </p:tavLst>
                                    </p:anim>
                                  </p:childTnLst>
                                </p:cTn>
                              </p:par>
                            </p:childTnLst>
                          </p:cTn>
                        </p:par>
                        <p:par>
                          <p:cTn id="89" fill="hold">
                            <p:stCondLst>
                              <p:cond delay="1750"/>
                            </p:stCondLst>
                            <p:childTnLst>
                              <p:par>
                                <p:cTn id="90" presetID="17" presetClass="entr" presetSubtype="2"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ppt_x</p:attrName>
                                        </p:attrNameLst>
                                      </p:cBhvr>
                                      <p:tavLst>
                                        <p:tav tm="0">
                                          <p:val>
                                            <p:strVal val="#ppt_x+#ppt_w/2"/>
                                          </p:val>
                                        </p:tav>
                                        <p:tav tm="100000">
                                          <p:val>
                                            <p:strVal val="#ppt_x"/>
                                          </p:val>
                                        </p:tav>
                                      </p:tavLst>
                                    </p:anim>
                                    <p:anim calcmode="lin" valueType="num">
                                      <p:cBhvr>
                                        <p:cTn id="93" dur="500" fill="hold"/>
                                        <p:tgtEl>
                                          <p:spTgt spid="23"/>
                                        </p:tgtEl>
                                        <p:attrNameLst>
                                          <p:attrName>ppt_y</p:attrName>
                                        </p:attrNameLst>
                                      </p:cBhvr>
                                      <p:tavLst>
                                        <p:tav tm="0">
                                          <p:val>
                                            <p:strVal val="#ppt_y"/>
                                          </p:val>
                                        </p:tav>
                                        <p:tav tm="100000">
                                          <p:val>
                                            <p:strVal val="#ppt_y"/>
                                          </p:val>
                                        </p:tav>
                                      </p:tavLst>
                                    </p:anim>
                                    <p:anim calcmode="lin" valueType="num">
                                      <p:cBhvr>
                                        <p:cTn id="94" dur="500" fill="hold"/>
                                        <p:tgtEl>
                                          <p:spTgt spid="23"/>
                                        </p:tgtEl>
                                        <p:attrNameLst>
                                          <p:attrName>ppt_w</p:attrName>
                                        </p:attrNameLst>
                                      </p:cBhvr>
                                      <p:tavLst>
                                        <p:tav tm="0">
                                          <p:val>
                                            <p:fltVal val="0"/>
                                          </p:val>
                                        </p:tav>
                                        <p:tav tm="100000">
                                          <p:val>
                                            <p:strVal val="#ppt_w"/>
                                          </p:val>
                                        </p:tav>
                                      </p:tavLst>
                                    </p:anim>
                                    <p:anim calcmode="lin" valueType="num">
                                      <p:cBhvr>
                                        <p:cTn id="95" dur="500" fill="hold"/>
                                        <p:tgtEl>
                                          <p:spTgt spid="23"/>
                                        </p:tgtEl>
                                        <p:attrNameLst>
                                          <p:attrName>ppt_h</p:attrName>
                                        </p:attrNameLst>
                                      </p:cBhvr>
                                      <p:tavLst>
                                        <p:tav tm="0">
                                          <p:val>
                                            <p:strVal val="#ppt_h"/>
                                          </p:val>
                                        </p:tav>
                                        <p:tav tm="100000">
                                          <p:val>
                                            <p:strVal val="#ppt_h"/>
                                          </p:val>
                                        </p:tav>
                                      </p:tavLst>
                                    </p:anim>
                                  </p:childTnLst>
                                </p:cTn>
                              </p:par>
                            </p:childTnLst>
                          </p:cTn>
                        </p:par>
                        <p:par>
                          <p:cTn id="96" fill="hold">
                            <p:stCondLst>
                              <p:cond delay="2250"/>
                            </p:stCondLst>
                            <p:childTnLst>
                              <p:par>
                                <p:cTn id="97" presetID="1" presetClass="entr" presetSubtype="0" fill="hold" grpId="0" nodeType="afterEffect">
                                  <p:stCondLst>
                                    <p:cond delay="0"/>
                                  </p:stCondLst>
                                  <p:childTnLst>
                                    <p:set>
                                      <p:cBhvr>
                                        <p:cTn id="98" dur="1" fill="hold">
                                          <p:stCondLst>
                                            <p:cond delay="0"/>
                                          </p:stCondLst>
                                        </p:cTn>
                                        <p:tgtEl>
                                          <p:spTgt spid="2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additive="base">
                                        <p:cTn id="103" dur="500" fill="hold"/>
                                        <p:tgtEl>
                                          <p:spTgt spid="6"/>
                                        </p:tgtEl>
                                        <p:attrNameLst>
                                          <p:attrName>ppt_x</p:attrName>
                                        </p:attrNameLst>
                                      </p:cBhvr>
                                      <p:tavLst>
                                        <p:tav tm="0">
                                          <p:val>
                                            <p:strVal val="0-#ppt_w/2"/>
                                          </p:val>
                                        </p:tav>
                                        <p:tav tm="100000">
                                          <p:val>
                                            <p:strVal val="#ppt_x"/>
                                          </p:val>
                                        </p:tav>
                                      </p:tavLst>
                                    </p:anim>
                                    <p:anim calcmode="lin" valueType="num">
                                      <p:cBhvr additive="base">
                                        <p:cTn id="104" dur="500" fill="hold"/>
                                        <p:tgtEl>
                                          <p:spTgt spid="6"/>
                                        </p:tgtEl>
                                        <p:attrNameLst>
                                          <p:attrName>ppt_y</p:attrName>
                                        </p:attrNameLst>
                                      </p:cBhvr>
                                      <p:tavLst>
                                        <p:tav tm="0">
                                          <p:val>
                                            <p:strVal val="#ppt_y"/>
                                          </p:val>
                                        </p:tav>
                                        <p:tav tm="100000">
                                          <p:val>
                                            <p:strVal val="#ppt_y"/>
                                          </p:val>
                                        </p:tav>
                                      </p:tavLst>
                                    </p:anim>
                                  </p:childTnLst>
                                </p:cTn>
                              </p:par>
                            </p:childTnLst>
                          </p:cTn>
                        </p:par>
                        <p:par>
                          <p:cTn id="105" fill="hold">
                            <p:stCondLst>
                              <p:cond delay="500"/>
                            </p:stCondLst>
                            <p:childTnLst>
                              <p:par>
                                <p:cTn id="106" presetID="10"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500"/>
                                        <p:tgtEl>
                                          <p:spTgt spid="16"/>
                                        </p:tgtEl>
                                      </p:cBhvr>
                                    </p:animEffect>
                                  </p:childTnLst>
                                </p:cTn>
                              </p:par>
                            </p:childTnLst>
                          </p:cTn>
                        </p:par>
                        <p:par>
                          <p:cTn id="109" fill="hold">
                            <p:stCondLst>
                              <p:cond delay="1000"/>
                            </p:stCondLst>
                            <p:childTnLst>
                              <p:par>
                                <p:cTn id="110" presetID="55" presetClass="entr" presetSubtype="0" fill="hold" grpId="0" nodeType="afterEffect">
                                  <p:stCondLst>
                                    <p:cond delay="0"/>
                                  </p:stCondLst>
                                  <p:childTnLst>
                                    <p:set>
                                      <p:cBhvr>
                                        <p:cTn id="111" dur="1" fill="hold">
                                          <p:stCondLst>
                                            <p:cond delay="0"/>
                                          </p:stCondLst>
                                        </p:cTn>
                                        <p:tgtEl>
                                          <p:spTgt spid="12"/>
                                        </p:tgtEl>
                                        <p:attrNameLst>
                                          <p:attrName>style.visibility</p:attrName>
                                        </p:attrNameLst>
                                      </p:cBhvr>
                                      <p:to>
                                        <p:strVal val="visible"/>
                                      </p:to>
                                    </p:set>
                                    <p:anim calcmode="lin" valueType="num">
                                      <p:cBhvr>
                                        <p:cTn id="112" dur="750" fill="hold"/>
                                        <p:tgtEl>
                                          <p:spTgt spid="12"/>
                                        </p:tgtEl>
                                        <p:attrNameLst>
                                          <p:attrName>ppt_w</p:attrName>
                                        </p:attrNameLst>
                                      </p:cBhvr>
                                      <p:tavLst>
                                        <p:tav tm="0">
                                          <p:val>
                                            <p:strVal val="#ppt_w*0.70"/>
                                          </p:val>
                                        </p:tav>
                                        <p:tav tm="100000">
                                          <p:val>
                                            <p:strVal val="#ppt_w"/>
                                          </p:val>
                                        </p:tav>
                                      </p:tavLst>
                                    </p:anim>
                                    <p:anim calcmode="lin" valueType="num">
                                      <p:cBhvr>
                                        <p:cTn id="113" dur="750" fill="hold"/>
                                        <p:tgtEl>
                                          <p:spTgt spid="12"/>
                                        </p:tgtEl>
                                        <p:attrNameLst>
                                          <p:attrName>ppt_h</p:attrName>
                                        </p:attrNameLst>
                                      </p:cBhvr>
                                      <p:tavLst>
                                        <p:tav tm="0">
                                          <p:val>
                                            <p:strVal val="#ppt_h"/>
                                          </p:val>
                                        </p:tav>
                                        <p:tav tm="100000">
                                          <p:val>
                                            <p:strVal val="#ppt_h"/>
                                          </p:val>
                                        </p:tav>
                                      </p:tavLst>
                                    </p:anim>
                                    <p:animEffect transition="in" filter="fade">
                                      <p:cBhvr>
                                        <p:cTn id="114" dur="750"/>
                                        <p:tgtEl>
                                          <p:spTgt spid="12"/>
                                        </p:tgtEl>
                                      </p:cBhvr>
                                    </p:animEffect>
                                  </p:childTnLst>
                                </p:cTn>
                              </p:par>
                              <p:par>
                                <p:cTn id="115" presetID="17" presetClass="entr" presetSubtype="8" fill="hold"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750" fill="hold"/>
                                        <p:tgtEl>
                                          <p:spTgt spid="36"/>
                                        </p:tgtEl>
                                        <p:attrNameLst>
                                          <p:attrName>ppt_x</p:attrName>
                                        </p:attrNameLst>
                                      </p:cBhvr>
                                      <p:tavLst>
                                        <p:tav tm="0">
                                          <p:val>
                                            <p:strVal val="#ppt_x-#ppt_w/2"/>
                                          </p:val>
                                        </p:tav>
                                        <p:tav tm="100000">
                                          <p:val>
                                            <p:strVal val="#ppt_x"/>
                                          </p:val>
                                        </p:tav>
                                      </p:tavLst>
                                    </p:anim>
                                    <p:anim calcmode="lin" valueType="num">
                                      <p:cBhvr>
                                        <p:cTn id="118" dur="750" fill="hold"/>
                                        <p:tgtEl>
                                          <p:spTgt spid="36"/>
                                        </p:tgtEl>
                                        <p:attrNameLst>
                                          <p:attrName>ppt_y</p:attrName>
                                        </p:attrNameLst>
                                      </p:cBhvr>
                                      <p:tavLst>
                                        <p:tav tm="0">
                                          <p:val>
                                            <p:strVal val="#ppt_y"/>
                                          </p:val>
                                        </p:tav>
                                        <p:tav tm="100000">
                                          <p:val>
                                            <p:strVal val="#ppt_y"/>
                                          </p:val>
                                        </p:tav>
                                      </p:tavLst>
                                    </p:anim>
                                    <p:anim calcmode="lin" valueType="num">
                                      <p:cBhvr>
                                        <p:cTn id="119" dur="750" fill="hold"/>
                                        <p:tgtEl>
                                          <p:spTgt spid="36"/>
                                        </p:tgtEl>
                                        <p:attrNameLst>
                                          <p:attrName>ppt_w</p:attrName>
                                        </p:attrNameLst>
                                      </p:cBhvr>
                                      <p:tavLst>
                                        <p:tav tm="0">
                                          <p:val>
                                            <p:fltVal val="0"/>
                                          </p:val>
                                        </p:tav>
                                        <p:tav tm="100000">
                                          <p:val>
                                            <p:strVal val="#ppt_w"/>
                                          </p:val>
                                        </p:tav>
                                      </p:tavLst>
                                    </p:anim>
                                    <p:anim calcmode="lin" valueType="num">
                                      <p:cBhvr>
                                        <p:cTn id="120" dur="750" fill="hold"/>
                                        <p:tgtEl>
                                          <p:spTgt spid="36"/>
                                        </p:tgtEl>
                                        <p:attrNameLst>
                                          <p:attrName>ppt_h</p:attrName>
                                        </p:attrNameLst>
                                      </p:cBhvr>
                                      <p:tavLst>
                                        <p:tav tm="0">
                                          <p:val>
                                            <p:strVal val="#ppt_h"/>
                                          </p:val>
                                        </p:tav>
                                        <p:tav tm="100000">
                                          <p:val>
                                            <p:strVal val="#ppt_h"/>
                                          </p:val>
                                        </p:tav>
                                      </p:tavLst>
                                    </p:anim>
                                  </p:childTnLst>
                                </p:cTn>
                              </p:par>
                            </p:childTnLst>
                          </p:cTn>
                        </p:par>
                        <p:par>
                          <p:cTn id="121" fill="hold">
                            <p:stCondLst>
                              <p:cond delay="1750"/>
                            </p:stCondLst>
                            <p:childTnLst>
                              <p:par>
                                <p:cTn id="122" presetID="17" presetClass="entr" presetSubtype="8" fill="hold" grpId="0" nodeType="after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500" fill="hold"/>
                                        <p:tgtEl>
                                          <p:spTgt spid="37"/>
                                        </p:tgtEl>
                                        <p:attrNameLst>
                                          <p:attrName>ppt_x</p:attrName>
                                        </p:attrNameLst>
                                      </p:cBhvr>
                                      <p:tavLst>
                                        <p:tav tm="0">
                                          <p:val>
                                            <p:strVal val="#ppt_x-#ppt_w/2"/>
                                          </p:val>
                                        </p:tav>
                                        <p:tav tm="100000">
                                          <p:val>
                                            <p:strVal val="#ppt_x"/>
                                          </p:val>
                                        </p:tav>
                                      </p:tavLst>
                                    </p:anim>
                                    <p:anim calcmode="lin" valueType="num">
                                      <p:cBhvr>
                                        <p:cTn id="125" dur="500" fill="hold"/>
                                        <p:tgtEl>
                                          <p:spTgt spid="37"/>
                                        </p:tgtEl>
                                        <p:attrNameLst>
                                          <p:attrName>ppt_y</p:attrName>
                                        </p:attrNameLst>
                                      </p:cBhvr>
                                      <p:tavLst>
                                        <p:tav tm="0">
                                          <p:val>
                                            <p:strVal val="#ppt_y"/>
                                          </p:val>
                                        </p:tav>
                                        <p:tav tm="100000">
                                          <p:val>
                                            <p:strVal val="#ppt_y"/>
                                          </p:val>
                                        </p:tav>
                                      </p:tavLst>
                                    </p:anim>
                                    <p:anim calcmode="lin" valueType="num">
                                      <p:cBhvr>
                                        <p:cTn id="126" dur="500" fill="hold"/>
                                        <p:tgtEl>
                                          <p:spTgt spid="37"/>
                                        </p:tgtEl>
                                        <p:attrNameLst>
                                          <p:attrName>ppt_w</p:attrName>
                                        </p:attrNameLst>
                                      </p:cBhvr>
                                      <p:tavLst>
                                        <p:tav tm="0">
                                          <p:val>
                                            <p:fltVal val="0"/>
                                          </p:val>
                                        </p:tav>
                                        <p:tav tm="100000">
                                          <p:val>
                                            <p:strVal val="#ppt_w"/>
                                          </p:val>
                                        </p:tav>
                                      </p:tavLst>
                                    </p:anim>
                                    <p:anim calcmode="lin" valueType="num">
                                      <p:cBhvr>
                                        <p:cTn id="127" dur="500" fill="hold"/>
                                        <p:tgtEl>
                                          <p:spTgt spid="37"/>
                                        </p:tgtEl>
                                        <p:attrNameLst>
                                          <p:attrName>ppt_h</p:attrName>
                                        </p:attrNameLst>
                                      </p:cBhvr>
                                      <p:tavLst>
                                        <p:tav tm="0">
                                          <p:val>
                                            <p:strVal val="#ppt_h"/>
                                          </p:val>
                                        </p:tav>
                                        <p:tav tm="100000">
                                          <p:val>
                                            <p:strVal val="#ppt_h"/>
                                          </p:val>
                                        </p:tav>
                                      </p:tavLst>
                                    </p:anim>
                                  </p:childTnLst>
                                </p:cTn>
                              </p:par>
                            </p:childTnLst>
                          </p:cTn>
                        </p:par>
                        <p:par>
                          <p:cTn id="128" fill="hold">
                            <p:stCondLst>
                              <p:cond delay="2250"/>
                            </p:stCondLst>
                            <p:childTnLst>
                              <p:par>
                                <p:cTn id="129" presetID="1" presetClass="entr" presetSubtype="0"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2" presetClass="entr" presetSubtype="2" fill="hold" grpId="0" nodeType="click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additive="base">
                                        <p:cTn id="135" dur="500" fill="hold"/>
                                        <p:tgtEl>
                                          <p:spTgt spid="8"/>
                                        </p:tgtEl>
                                        <p:attrNameLst>
                                          <p:attrName>ppt_x</p:attrName>
                                        </p:attrNameLst>
                                      </p:cBhvr>
                                      <p:tavLst>
                                        <p:tav tm="0">
                                          <p:val>
                                            <p:strVal val="1+#ppt_w/2"/>
                                          </p:val>
                                        </p:tav>
                                        <p:tav tm="100000">
                                          <p:val>
                                            <p:strVal val="#ppt_x"/>
                                          </p:val>
                                        </p:tav>
                                      </p:tavLst>
                                    </p:anim>
                                    <p:anim calcmode="lin" valueType="num">
                                      <p:cBhvr additive="base">
                                        <p:cTn id="136" dur="500" fill="hold"/>
                                        <p:tgtEl>
                                          <p:spTgt spid="8"/>
                                        </p:tgtEl>
                                        <p:attrNameLst>
                                          <p:attrName>ppt_y</p:attrName>
                                        </p:attrNameLst>
                                      </p:cBhvr>
                                      <p:tavLst>
                                        <p:tav tm="0">
                                          <p:val>
                                            <p:strVal val="#ppt_y"/>
                                          </p:val>
                                        </p:tav>
                                        <p:tav tm="100000">
                                          <p:val>
                                            <p:strVal val="#ppt_y"/>
                                          </p:val>
                                        </p:tav>
                                      </p:tavLst>
                                    </p:anim>
                                  </p:childTnLst>
                                </p:cTn>
                              </p:par>
                            </p:childTnLst>
                          </p:cTn>
                        </p:par>
                        <p:par>
                          <p:cTn id="137" fill="hold">
                            <p:stCondLst>
                              <p:cond delay="500"/>
                            </p:stCondLst>
                            <p:childTnLst>
                              <p:par>
                                <p:cTn id="138" presetID="10" presetClass="entr" presetSubtype="0" fill="hold" grpId="0" nodeType="afterEffect">
                                  <p:stCondLst>
                                    <p:cond delay="0"/>
                                  </p:stCondLst>
                                  <p:childTnLst>
                                    <p:set>
                                      <p:cBhvr>
                                        <p:cTn id="139" dur="1" fill="hold">
                                          <p:stCondLst>
                                            <p:cond delay="0"/>
                                          </p:stCondLst>
                                        </p:cTn>
                                        <p:tgtEl>
                                          <p:spTgt spid="15"/>
                                        </p:tgtEl>
                                        <p:attrNameLst>
                                          <p:attrName>style.visibility</p:attrName>
                                        </p:attrNameLst>
                                      </p:cBhvr>
                                      <p:to>
                                        <p:strVal val="visible"/>
                                      </p:to>
                                    </p:set>
                                    <p:animEffect transition="in" filter="fade">
                                      <p:cBhvr>
                                        <p:cTn id="140" dur="500"/>
                                        <p:tgtEl>
                                          <p:spTgt spid="15"/>
                                        </p:tgtEl>
                                      </p:cBhvr>
                                    </p:animEffect>
                                  </p:childTnLst>
                                </p:cTn>
                              </p:par>
                            </p:childTnLst>
                          </p:cTn>
                        </p:par>
                        <p:par>
                          <p:cTn id="141" fill="hold">
                            <p:stCondLst>
                              <p:cond delay="1000"/>
                            </p:stCondLst>
                            <p:childTnLst>
                              <p:par>
                                <p:cTn id="142" presetID="55" presetClass="entr" presetSubtype="0" fill="hold" grpId="0" nodeType="afterEffect">
                                  <p:stCondLst>
                                    <p:cond delay="0"/>
                                  </p:stCondLst>
                                  <p:childTnLst>
                                    <p:set>
                                      <p:cBhvr>
                                        <p:cTn id="143" dur="1" fill="hold">
                                          <p:stCondLst>
                                            <p:cond delay="0"/>
                                          </p:stCondLst>
                                        </p:cTn>
                                        <p:tgtEl>
                                          <p:spTgt spid="13"/>
                                        </p:tgtEl>
                                        <p:attrNameLst>
                                          <p:attrName>style.visibility</p:attrName>
                                        </p:attrNameLst>
                                      </p:cBhvr>
                                      <p:to>
                                        <p:strVal val="visible"/>
                                      </p:to>
                                    </p:set>
                                    <p:anim calcmode="lin" valueType="num">
                                      <p:cBhvr>
                                        <p:cTn id="144" dur="750" fill="hold"/>
                                        <p:tgtEl>
                                          <p:spTgt spid="13"/>
                                        </p:tgtEl>
                                        <p:attrNameLst>
                                          <p:attrName>ppt_w</p:attrName>
                                        </p:attrNameLst>
                                      </p:cBhvr>
                                      <p:tavLst>
                                        <p:tav tm="0">
                                          <p:val>
                                            <p:strVal val="#ppt_w*0.70"/>
                                          </p:val>
                                        </p:tav>
                                        <p:tav tm="100000">
                                          <p:val>
                                            <p:strVal val="#ppt_w"/>
                                          </p:val>
                                        </p:tav>
                                      </p:tavLst>
                                    </p:anim>
                                    <p:anim calcmode="lin" valueType="num">
                                      <p:cBhvr>
                                        <p:cTn id="145" dur="750" fill="hold"/>
                                        <p:tgtEl>
                                          <p:spTgt spid="13"/>
                                        </p:tgtEl>
                                        <p:attrNameLst>
                                          <p:attrName>ppt_h</p:attrName>
                                        </p:attrNameLst>
                                      </p:cBhvr>
                                      <p:tavLst>
                                        <p:tav tm="0">
                                          <p:val>
                                            <p:strVal val="#ppt_h"/>
                                          </p:val>
                                        </p:tav>
                                        <p:tav tm="100000">
                                          <p:val>
                                            <p:strVal val="#ppt_h"/>
                                          </p:val>
                                        </p:tav>
                                      </p:tavLst>
                                    </p:anim>
                                    <p:animEffect transition="in" filter="fade">
                                      <p:cBhvr>
                                        <p:cTn id="146" dur="750"/>
                                        <p:tgtEl>
                                          <p:spTgt spid="13"/>
                                        </p:tgtEl>
                                      </p:cBhvr>
                                    </p:animEffect>
                                  </p:childTnLst>
                                </p:cTn>
                              </p:par>
                              <p:par>
                                <p:cTn id="147" presetID="17" presetClass="entr" presetSubtype="2" fill="hold" nodeType="withEffect">
                                  <p:stCondLst>
                                    <p:cond delay="0"/>
                                  </p:stCondLst>
                                  <p:childTnLst>
                                    <p:set>
                                      <p:cBhvr>
                                        <p:cTn id="148" dur="1" fill="hold">
                                          <p:stCondLst>
                                            <p:cond delay="0"/>
                                          </p:stCondLst>
                                        </p:cTn>
                                        <p:tgtEl>
                                          <p:spTgt spid="27"/>
                                        </p:tgtEl>
                                        <p:attrNameLst>
                                          <p:attrName>style.visibility</p:attrName>
                                        </p:attrNameLst>
                                      </p:cBhvr>
                                      <p:to>
                                        <p:strVal val="visible"/>
                                      </p:to>
                                    </p:set>
                                    <p:anim calcmode="lin" valueType="num">
                                      <p:cBhvr>
                                        <p:cTn id="149" dur="750" fill="hold"/>
                                        <p:tgtEl>
                                          <p:spTgt spid="27"/>
                                        </p:tgtEl>
                                        <p:attrNameLst>
                                          <p:attrName>ppt_x</p:attrName>
                                        </p:attrNameLst>
                                      </p:cBhvr>
                                      <p:tavLst>
                                        <p:tav tm="0">
                                          <p:val>
                                            <p:strVal val="#ppt_x+#ppt_w/2"/>
                                          </p:val>
                                        </p:tav>
                                        <p:tav tm="100000">
                                          <p:val>
                                            <p:strVal val="#ppt_x"/>
                                          </p:val>
                                        </p:tav>
                                      </p:tavLst>
                                    </p:anim>
                                    <p:anim calcmode="lin" valueType="num">
                                      <p:cBhvr>
                                        <p:cTn id="150" dur="750" fill="hold"/>
                                        <p:tgtEl>
                                          <p:spTgt spid="27"/>
                                        </p:tgtEl>
                                        <p:attrNameLst>
                                          <p:attrName>ppt_y</p:attrName>
                                        </p:attrNameLst>
                                      </p:cBhvr>
                                      <p:tavLst>
                                        <p:tav tm="0">
                                          <p:val>
                                            <p:strVal val="#ppt_y"/>
                                          </p:val>
                                        </p:tav>
                                        <p:tav tm="100000">
                                          <p:val>
                                            <p:strVal val="#ppt_y"/>
                                          </p:val>
                                        </p:tav>
                                      </p:tavLst>
                                    </p:anim>
                                    <p:anim calcmode="lin" valueType="num">
                                      <p:cBhvr>
                                        <p:cTn id="151" dur="750" fill="hold"/>
                                        <p:tgtEl>
                                          <p:spTgt spid="27"/>
                                        </p:tgtEl>
                                        <p:attrNameLst>
                                          <p:attrName>ppt_w</p:attrName>
                                        </p:attrNameLst>
                                      </p:cBhvr>
                                      <p:tavLst>
                                        <p:tav tm="0">
                                          <p:val>
                                            <p:fltVal val="0"/>
                                          </p:val>
                                        </p:tav>
                                        <p:tav tm="100000">
                                          <p:val>
                                            <p:strVal val="#ppt_w"/>
                                          </p:val>
                                        </p:tav>
                                      </p:tavLst>
                                    </p:anim>
                                    <p:anim calcmode="lin" valueType="num">
                                      <p:cBhvr>
                                        <p:cTn id="152" dur="750" fill="hold"/>
                                        <p:tgtEl>
                                          <p:spTgt spid="27"/>
                                        </p:tgtEl>
                                        <p:attrNameLst>
                                          <p:attrName>ppt_h</p:attrName>
                                        </p:attrNameLst>
                                      </p:cBhvr>
                                      <p:tavLst>
                                        <p:tav tm="0">
                                          <p:val>
                                            <p:strVal val="#ppt_h"/>
                                          </p:val>
                                        </p:tav>
                                        <p:tav tm="100000">
                                          <p:val>
                                            <p:strVal val="#ppt_h"/>
                                          </p:val>
                                        </p:tav>
                                      </p:tavLst>
                                    </p:anim>
                                  </p:childTnLst>
                                </p:cTn>
                              </p:par>
                            </p:childTnLst>
                          </p:cTn>
                        </p:par>
                        <p:par>
                          <p:cTn id="153" fill="hold">
                            <p:stCondLst>
                              <p:cond delay="1750"/>
                            </p:stCondLst>
                            <p:childTnLst>
                              <p:par>
                                <p:cTn id="154" presetID="17"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 calcmode="lin" valueType="num">
                                      <p:cBhvr>
                                        <p:cTn id="156" dur="500" fill="hold"/>
                                        <p:tgtEl>
                                          <p:spTgt spid="26"/>
                                        </p:tgtEl>
                                        <p:attrNameLst>
                                          <p:attrName>ppt_x</p:attrName>
                                        </p:attrNameLst>
                                      </p:cBhvr>
                                      <p:tavLst>
                                        <p:tav tm="0">
                                          <p:val>
                                            <p:strVal val="#ppt_x+#ppt_w/2"/>
                                          </p:val>
                                        </p:tav>
                                        <p:tav tm="100000">
                                          <p:val>
                                            <p:strVal val="#ppt_x"/>
                                          </p:val>
                                        </p:tav>
                                      </p:tavLst>
                                    </p:anim>
                                    <p:anim calcmode="lin" valueType="num">
                                      <p:cBhvr>
                                        <p:cTn id="157" dur="500" fill="hold"/>
                                        <p:tgtEl>
                                          <p:spTgt spid="26"/>
                                        </p:tgtEl>
                                        <p:attrNameLst>
                                          <p:attrName>ppt_y</p:attrName>
                                        </p:attrNameLst>
                                      </p:cBhvr>
                                      <p:tavLst>
                                        <p:tav tm="0">
                                          <p:val>
                                            <p:strVal val="#ppt_y"/>
                                          </p:val>
                                        </p:tav>
                                        <p:tav tm="100000">
                                          <p:val>
                                            <p:strVal val="#ppt_y"/>
                                          </p:val>
                                        </p:tav>
                                      </p:tavLst>
                                    </p:anim>
                                    <p:anim calcmode="lin" valueType="num">
                                      <p:cBhvr>
                                        <p:cTn id="158" dur="500" fill="hold"/>
                                        <p:tgtEl>
                                          <p:spTgt spid="26"/>
                                        </p:tgtEl>
                                        <p:attrNameLst>
                                          <p:attrName>ppt_w</p:attrName>
                                        </p:attrNameLst>
                                      </p:cBhvr>
                                      <p:tavLst>
                                        <p:tav tm="0">
                                          <p:val>
                                            <p:fltVal val="0"/>
                                          </p:val>
                                        </p:tav>
                                        <p:tav tm="100000">
                                          <p:val>
                                            <p:strVal val="#ppt_w"/>
                                          </p:val>
                                        </p:tav>
                                      </p:tavLst>
                                    </p:anim>
                                    <p:anim calcmode="lin" valueType="num">
                                      <p:cBhvr>
                                        <p:cTn id="159" dur="500" fill="hold"/>
                                        <p:tgtEl>
                                          <p:spTgt spid="26"/>
                                        </p:tgtEl>
                                        <p:attrNameLst>
                                          <p:attrName>ppt_h</p:attrName>
                                        </p:attrNameLst>
                                      </p:cBhvr>
                                      <p:tavLst>
                                        <p:tav tm="0">
                                          <p:val>
                                            <p:strVal val="#ppt_h"/>
                                          </p:val>
                                        </p:tav>
                                        <p:tav tm="100000">
                                          <p:val>
                                            <p:strVal val="#ppt_h"/>
                                          </p:val>
                                        </p:tav>
                                      </p:tavLst>
                                    </p:anim>
                                  </p:childTnLst>
                                </p:cTn>
                              </p:par>
                            </p:childTnLst>
                          </p:cTn>
                        </p:par>
                        <p:par>
                          <p:cTn id="160" fill="hold">
                            <p:stCondLst>
                              <p:cond delay="2250"/>
                            </p:stCondLst>
                            <p:childTnLst>
                              <p:par>
                                <p:cTn id="161" presetID="1" presetClass="entr" presetSubtype="0" fill="hold" grpId="0" nodeType="afterEffect">
                                  <p:stCondLst>
                                    <p:cond delay="0"/>
                                  </p:stCondLst>
                                  <p:childTnLst>
                                    <p:set>
                                      <p:cBhvr>
                                        <p:cTn id="162" dur="1" fill="hold">
                                          <p:stCondLst>
                                            <p:cond delay="0"/>
                                          </p:stCondLst>
                                        </p:cTn>
                                        <p:tgtEl>
                                          <p:spTgt spid="28"/>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2" presetClass="entr" presetSubtype="8" fill="hold" grpId="0" nodeType="clickEffect">
                                  <p:stCondLst>
                                    <p:cond delay="0"/>
                                  </p:stCondLst>
                                  <p:childTnLst>
                                    <p:set>
                                      <p:cBhvr>
                                        <p:cTn id="166" dur="1" fill="hold">
                                          <p:stCondLst>
                                            <p:cond delay="0"/>
                                          </p:stCondLst>
                                        </p:cTn>
                                        <p:tgtEl>
                                          <p:spTgt spid="9"/>
                                        </p:tgtEl>
                                        <p:attrNameLst>
                                          <p:attrName>style.visibility</p:attrName>
                                        </p:attrNameLst>
                                      </p:cBhvr>
                                      <p:to>
                                        <p:strVal val="visible"/>
                                      </p:to>
                                    </p:set>
                                    <p:anim calcmode="lin" valueType="num">
                                      <p:cBhvr additive="base">
                                        <p:cTn id="167" dur="500" fill="hold"/>
                                        <p:tgtEl>
                                          <p:spTgt spid="9"/>
                                        </p:tgtEl>
                                        <p:attrNameLst>
                                          <p:attrName>ppt_x</p:attrName>
                                        </p:attrNameLst>
                                      </p:cBhvr>
                                      <p:tavLst>
                                        <p:tav tm="0">
                                          <p:val>
                                            <p:strVal val="0-#ppt_w/2"/>
                                          </p:val>
                                        </p:tav>
                                        <p:tav tm="100000">
                                          <p:val>
                                            <p:strVal val="#ppt_x"/>
                                          </p:val>
                                        </p:tav>
                                      </p:tavLst>
                                    </p:anim>
                                    <p:anim calcmode="lin" valueType="num">
                                      <p:cBhvr additive="base">
                                        <p:cTn id="168" dur="500" fill="hold"/>
                                        <p:tgtEl>
                                          <p:spTgt spid="9"/>
                                        </p:tgtEl>
                                        <p:attrNameLst>
                                          <p:attrName>ppt_y</p:attrName>
                                        </p:attrNameLst>
                                      </p:cBhvr>
                                      <p:tavLst>
                                        <p:tav tm="0">
                                          <p:val>
                                            <p:strVal val="#ppt_y"/>
                                          </p:val>
                                        </p:tav>
                                        <p:tav tm="100000">
                                          <p:val>
                                            <p:strVal val="#ppt_y"/>
                                          </p:val>
                                        </p:tav>
                                      </p:tavLst>
                                    </p:anim>
                                  </p:childTnLst>
                                </p:cTn>
                              </p:par>
                            </p:childTnLst>
                          </p:cTn>
                        </p:par>
                        <p:par>
                          <p:cTn id="169" fill="hold">
                            <p:stCondLst>
                              <p:cond delay="500"/>
                            </p:stCondLst>
                            <p:childTnLst>
                              <p:par>
                                <p:cTn id="170" presetID="10" presetClass="entr" presetSubtype="0" fill="hold" grpId="0" nodeType="afterEffect">
                                  <p:stCondLst>
                                    <p:cond delay="0"/>
                                  </p:stCondLst>
                                  <p:childTnLst>
                                    <p:set>
                                      <p:cBhvr>
                                        <p:cTn id="171" dur="1" fill="hold">
                                          <p:stCondLst>
                                            <p:cond delay="0"/>
                                          </p:stCondLst>
                                        </p:cTn>
                                        <p:tgtEl>
                                          <p:spTgt spid="3"/>
                                        </p:tgtEl>
                                        <p:attrNameLst>
                                          <p:attrName>style.visibility</p:attrName>
                                        </p:attrNameLst>
                                      </p:cBhvr>
                                      <p:to>
                                        <p:strVal val="visible"/>
                                      </p:to>
                                    </p:set>
                                    <p:animEffect transition="in" filter="fade">
                                      <p:cBhvr>
                                        <p:cTn id="172" dur="500"/>
                                        <p:tgtEl>
                                          <p:spTgt spid="3"/>
                                        </p:tgtEl>
                                      </p:cBhvr>
                                    </p:animEffect>
                                  </p:childTnLst>
                                </p:cTn>
                              </p:par>
                            </p:childTnLst>
                          </p:cTn>
                        </p:par>
                        <p:par>
                          <p:cTn id="173" fill="hold">
                            <p:stCondLst>
                              <p:cond delay="1000"/>
                            </p:stCondLst>
                            <p:childTnLst>
                              <p:par>
                                <p:cTn id="174" presetID="55" presetClass="entr" presetSubtype="0" fill="hold" grpId="0" nodeType="afterEffect">
                                  <p:stCondLst>
                                    <p:cond delay="0"/>
                                  </p:stCondLst>
                                  <p:childTnLst>
                                    <p:set>
                                      <p:cBhvr>
                                        <p:cTn id="175" dur="1" fill="hold">
                                          <p:stCondLst>
                                            <p:cond delay="0"/>
                                          </p:stCondLst>
                                        </p:cTn>
                                        <p:tgtEl>
                                          <p:spTgt spid="14"/>
                                        </p:tgtEl>
                                        <p:attrNameLst>
                                          <p:attrName>style.visibility</p:attrName>
                                        </p:attrNameLst>
                                      </p:cBhvr>
                                      <p:to>
                                        <p:strVal val="visible"/>
                                      </p:to>
                                    </p:set>
                                    <p:anim calcmode="lin" valueType="num">
                                      <p:cBhvr>
                                        <p:cTn id="176" dur="750" fill="hold"/>
                                        <p:tgtEl>
                                          <p:spTgt spid="14"/>
                                        </p:tgtEl>
                                        <p:attrNameLst>
                                          <p:attrName>ppt_w</p:attrName>
                                        </p:attrNameLst>
                                      </p:cBhvr>
                                      <p:tavLst>
                                        <p:tav tm="0">
                                          <p:val>
                                            <p:strVal val="#ppt_w*0.70"/>
                                          </p:val>
                                        </p:tav>
                                        <p:tav tm="100000">
                                          <p:val>
                                            <p:strVal val="#ppt_w"/>
                                          </p:val>
                                        </p:tav>
                                      </p:tavLst>
                                    </p:anim>
                                    <p:anim calcmode="lin" valueType="num">
                                      <p:cBhvr>
                                        <p:cTn id="177" dur="750" fill="hold"/>
                                        <p:tgtEl>
                                          <p:spTgt spid="14"/>
                                        </p:tgtEl>
                                        <p:attrNameLst>
                                          <p:attrName>ppt_h</p:attrName>
                                        </p:attrNameLst>
                                      </p:cBhvr>
                                      <p:tavLst>
                                        <p:tav tm="0">
                                          <p:val>
                                            <p:strVal val="#ppt_h"/>
                                          </p:val>
                                        </p:tav>
                                        <p:tav tm="100000">
                                          <p:val>
                                            <p:strVal val="#ppt_h"/>
                                          </p:val>
                                        </p:tav>
                                      </p:tavLst>
                                    </p:anim>
                                    <p:animEffect transition="in" filter="fade">
                                      <p:cBhvr>
                                        <p:cTn id="178" dur="750"/>
                                        <p:tgtEl>
                                          <p:spTgt spid="14"/>
                                        </p:tgtEl>
                                      </p:cBhvr>
                                    </p:animEffect>
                                  </p:childTnLst>
                                </p:cTn>
                              </p:par>
                              <p:par>
                                <p:cTn id="179" presetID="17" presetClass="entr" presetSubtype="8" fill="hold" nodeType="withEffect">
                                  <p:stCondLst>
                                    <p:cond delay="0"/>
                                  </p:stCondLst>
                                  <p:childTnLst>
                                    <p:set>
                                      <p:cBhvr>
                                        <p:cTn id="180" dur="1" fill="hold">
                                          <p:stCondLst>
                                            <p:cond delay="0"/>
                                          </p:stCondLst>
                                        </p:cTn>
                                        <p:tgtEl>
                                          <p:spTgt spid="43"/>
                                        </p:tgtEl>
                                        <p:attrNameLst>
                                          <p:attrName>style.visibility</p:attrName>
                                        </p:attrNameLst>
                                      </p:cBhvr>
                                      <p:to>
                                        <p:strVal val="visible"/>
                                      </p:to>
                                    </p:set>
                                    <p:anim calcmode="lin" valueType="num">
                                      <p:cBhvr>
                                        <p:cTn id="181" dur="750" fill="hold"/>
                                        <p:tgtEl>
                                          <p:spTgt spid="43"/>
                                        </p:tgtEl>
                                        <p:attrNameLst>
                                          <p:attrName>ppt_x</p:attrName>
                                        </p:attrNameLst>
                                      </p:cBhvr>
                                      <p:tavLst>
                                        <p:tav tm="0">
                                          <p:val>
                                            <p:strVal val="#ppt_x-#ppt_w/2"/>
                                          </p:val>
                                        </p:tav>
                                        <p:tav tm="100000">
                                          <p:val>
                                            <p:strVal val="#ppt_x"/>
                                          </p:val>
                                        </p:tav>
                                      </p:tavLst>
                                    </p:anim>
                                    <p:anim calcmode="lin" valueType="num">
                                      <p:cBhvr>
                                        <p:cTn id="182" dur="750" fill="hold"/>
                                        <p:tgtEl>
                                          <p:spTgt spid="43"/>
                                        </p:tgtEl>
                                        <p:attrNameLst>
                                          <p:attrName>ppt_y</p:attrName>
                                        </p:attrNameLst>
                                      </p:cBhvr>
                                      <p:tavLst>
                                        <p:tav tm="0">
                                          <p:val>
                                            <p:strVal val="#ppt_y"/>
                                          </p:val>
                                        </p:tav>
                                        <p:tav tm="100000">
                                          <p:val>
                                            <p:strVal val="#ppt_y"/>
                                          </p:val>
                                        </p:tav>
                                      </p:tavLst>
                                    </p:anim>
                                    <p:anim calcmode="lin" valueType="num">
                                      <p:cBhvr>
                                        <p:cTn id="183" dur="750" fill="hold"/>
                                        <p:tgtEl>
                                          <p:spTgt spid="43"/>
                                        </p:tgtEl>
                                        <p:attrNameLst>
                                          <p:attrName>ppt_w</p:attrName>
                                        </p:attrNameLst>
                                      </p:cBhvr>
                                      <p:tavLst>
                                        <p:tav tm="0">
                                          <p:val>
                                            <p:fltVal val="0"/>
                                          </p:val>
                                        </p:tav>
                                        <p:tav tm="100000">
                                          <p:val>
                                            <p:strVal val="#ppt_w"/>
                                          </p:val>
                                        </p:tav>
                                      </p:tavLst>
                                    </p:anim>
                                    <p:anim calcmode="lin" valueType="num">
                                      <p:cBhvr>
                                        <p:cTn id="184" dur="750" fill="hold"/>
                                        <p:tgtEl>
                                          <p:spTgt spid="43"/>
                                        </p:tgtEl>
                                        <p:attrNameLst>
                                          <p:attrName>ppt_h</p:attrName>
                                        </p:attrNameLst>
                                      </p:cBhvr>
                                      <p:tavLst>
                                        <p:tav tm="0">
                                          <p:val>
                                            <p:strVal val="#ppt_h"/>
                                          </p:val>
                                        </p:tav>
                                        <p:tav tm="100000">
                                          <p:val>
                                            <p:strVal val="#ppt_h"/>
                                          </p:val>
                                        </p:tav>
                                      </p:tavLst>
                                    </p:anim>
                                  </p:childTnLst>
                                </p:cTn>
                              </p:par>
                            </p:childTnLst>
                          </p:cTn>
                        </p:par>
                        <p:par>
                          <p:cTn id="185" fill="hold">
                            <p:stCondLst>
                              <p:cond delay="1750"/>
                            </p:stCondLst>
                            <p:childTnLst>
                              <p:par>
                                <p:cTn id="186" presetID="17" presetClass="entr" presetSubtype="8" fill="hold" grpId="0" nodeType="afterEffect">
                                  <p:stCondLst>
                                    <p:cond delay="0"/>
                                  </p:stCondLst>
                                  <p:childTnLst>
                                    <p:set>
                                      <p:cBhvr>
                                        <p:cTn id="187" dur="1" fill="hold">
                                          <p:stCondLst>
                                            <p:cond delay="0"/>
                                          </p:stCondLst>
                                        </p:cTn>
                                        <p:tgtEl>
                                          <p:spTgt spid="44"/>
                                        </p:tgtEl>
                                        <p:attrNameLst>
                                          <p:attrName>style.visibility</p:attrName>
                                        </p:attrNameLst>
                                      </p:cBhvr>
                                      <p:to>
                                        <p:strVal val="visible"/>
                                      </p:to>
                                    </p:set>
                                    <p:anim calcmode="lin" valueType="num">
                                      <p:cBhvr>
                                        <p:cTn id="188" dur="500" fill="hold"/>
                                        <p:tgtEl>
                                          <p:spTgt spid="44"/>
                                        </p:tgtEl>
                                        <p:attrNameLst>
                                          <p:attrName>ppt_x</p:attrName>
                                        </p:attrNameLst>
                                      </p:cBhvr>
                                      <p:tavLst>
                                        <p:tav tm="0">
                                          <p:val>
                                            <p:strVal val="#ppt_x-#ppt_w/2"/>
                                          </p:val>
                                        </p:tav>
                                        <p:tav tm="100000">
                                          <p:val>
                                            <p:strVal val="#ppt_x"/>
                                          </p:val>
                                        </p:tav>
                                      </p:tavLst>
                                    </p:anim>
                                    <p:anim calcmode="lin" valueType="num">
                                      <p:cBhvr>
                                        <p:cTn id="189" dur="500" fill="hold"/>
                                        <p:tgtEl>
                                          <p:spTgt spid="44"/>
                                        </p:tgtEl>
                                        <p:attrNameLst>
                                          <p:attrName>ppt_y</p:attrName>
                                        </p:attrNameLst>
                                      </p:cBhvr>
                                      <p:tavLst>
                                        <p:tav tm="0">
                                          <p:val>
                                            <p:strVal val="#ppt_y"/>
                                          </p:val>
                                        </p:tav>
                                        <p:tav tm="100000">
                                          <p:val>
                                            <p:strVal val="#ppt_y"/>
                                          </p:val>
                                        </p:tav>
                                      </p:tavLst>
                                    </p:anim>
                                    <p:anim calcmode="lin" valueType="num">
                                      <p:cBhvr>
                                        <p:cTn id="190" dur="500" fill="hold"/>
                                        <p:tgtEl>
                                          <p:spTgt spid="44"/>
                                        </p:tgtEl>
                                        <p:attrNameLst>
                                          <p:attrName>ppt_w</p:attrName>
                                        </p:attrNameLst>
                                      </p:cBhvr>
                                      <p:tavLst>
                                        <p:tav tm="0">
                                          <p:val>
                                            <p:fltVal val="0"/>
                                          </p:val>
                                        </p:tav>
                                        <p:tav tm="100000">
                                          <p:val>
                                            <p:strVal val="#ppt_w"/>
                                          </p:val>
                                        </p:tav>
                                      </p:tavLst>
                                    </p:anim>
                                    <p:anim calcmode="lin" valueType="num">
                                      <p:cBhvr>
                                        <p:cTn id="191" dur="500" fill="hold"/>
                                        <p:tgtEl>
                                          <p:spTgt spid="44"/>
                                        </p:tgtEl>
                                        <p:attrNameLst>
                                          <p:attrName>ppt_h</p:attrName>
                                        </p:attrNameLst>
                                      </p:cBhvr>
                                      <p:tavLst>
                                        <p:tav tm="0">
                                          <p:val>
                                            <p:strVal val="#ppt_h"/>
                                          </p:val>
                                        </p:tav>
                                        <p:tav tm="100000">
                                          <p:val>
                                            <p:strVal val="#ppt_h"/>
                                          </p:val>
                                        </p:tav>
                                      </p:tavLst>
                                    </p:anim>
                                  </p:childTnLst>
                                </p:cTn>
                              </p:par>
                            </p:childTnLst>
                          </p:cTn>
                        </p:par>
                        <p:par>
                          <p:cTn id="192" fill="hold">
                            <p:stCondLst>
                              <p:cond delay="2250"/>
                            </p:stCondLst>
                            <p:childTnLst>
                              <p:par>
                                <p:cTn id="193" presetID="1" presetClass="entr" presetSubtype="0" fill="hold" grpId="0" nodeType="afterEffect">
                                  <p:stCondLst>
                                    <p:cond delay="0"/>
                                  </p:stCondLst>
                                  <p:childTnLst>
                                    <p:set>
                                      <p:cBhvr>
                                        <p:cTn id="19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18" grpId="0" animBg="1"/>
      <p:bldP spid="17" grpId="0" animBg="1"/>
      <p:bldP spid="16" grpId="0" animBg="1"/>
      <p:bldP spid="15" grpId="0" animBg="1"/>
      <p:bldP spid="3" grpId="0" animBg="1"/>
      <p:bldP spid="5" grpId="0" animBg="1"/>
      <p:bldP spid="7" grpId="0" animBg="1"/>
      <p:bldP spid="4" grpId="0" animBg="1"/>
      <p:bldP spid="6" grpId="0" animBg="1"/>
      <p:bldP spid="8" grpId="0" animBg="1"/>
      <p:bldP spid="9" grpId="0" animBg="1"/>
      <p:bldP spid="2" grpId="0"/>
      <p:bldP spid="10" grpId="0"/>
      <p:bldP spid="11" grpId="0"/>
      <p:bldP spid="12" grpId="0"/>
      <p:bldP spid="13" grpId="0"/>
      <p:bldP spid="14" grpId="0"/>
      <p:bldP spid="19" grpId="0" animBg="1"/>
      <p:bldP spid="22" grpId="0"/>
      <p:bldP spid="23" grpId="0" animBg="1"/>
      <p:bldP spid="25" grpId="0"/>
      <p:bldP spid="26" grpId="0" animBg="1"/>
      <p:bldP spid="28" grpId="0"/>
      <p:bldP spid="33" grpId="0" animBg="1"/>
      <p:bldP spid="34" grpId="0"/>
      <p:bldP spid="37" grpId="0" animBg="1"/>
      <p:bldP spid="38" grpId="0"/>
      <p:bldP spid="44" grpId="0" animBg="1"/>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19000">
              <a:schemeClr val="bg1"/>
            </a:gs>
            <a:gs pos="86000">
              <a:schemeClr val="bg1">
                <a:lumMod val="85000"/>
              </a:schemeClr>
            </a:gs>
            <a:gs pos="100000">
              <a:schemeClr val="bg1">
                <a:lumMod val="65000"/>
              </a:schemeClr>
            </a:gs>
          </a:gsLst>
          <a:lin ang="10800000" scaled="1"/>
        </a:gradFill>
        <a:effectLst/>
      </p:bgPr>
    </p:bg>
    <p:spTree>
      <p:nvGrpSpPr>
        <p:cNvPr id="1" name=""/>
        <p:cNvGrpSpPr/>
        <p:nvPr/>
      </p:nvGrpSpPr>
      <p:grpSpPr>
        <a:xfrm>
          <a:off x="0" y="0"/>
          <a:ext cx="0" cy="0"/>
          <a:chOff x="0" y="0"/>
          <a:chExt cx="0" cy="0"/>
        </a:xfrm>
      </p:grpSpPr>
      <p:sp>
        <p:nvSpPr>
          <p:cNvPr id="15" name="Dik Üçgen 14"/>
          <p:cNvSpPr/>
          <p:nvPr/>
        </p:nvSpPr>
        <p:spPr>
          <a:xfrm flipH="1" flipV="1">
            <a:off x="5505211" y="5465574"/>
            <a:ext cx="2880000" cy="1072996"/>
          </a:xfrm>
          <a:prstGeom prst="rtTriangle">
            <a:avLst/>
          </a:prstGeom>
          <a:gradFill flip="none" rotWithShape="1">
            <a:gsLst>
              <a:gs pos="0">
                <a:schemeClr val="accent3">
                  <a:lumMod val="0"/>
                  <a:lumOff val="100000"/>
                  <a:alpha val="0"/>
                </a:schemeClr>
              </a:gs>
              <a:gs pos="95000">
                <a:schemeClr val="tx1"/>
              </a:gs>
            </a:gsLst>
            <a:lin ang="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Aynı Yanın Köşesi Yuvarlatılmış Dikdörtgen 15"/>
          <p:cNvSpPr/>
          <p:nvPr/>
        </p:nvSpPr>
        <p:spPr>
          <a:xfrm rot="5400000" flipH="1">
            <a:off x="6458034" y="3677747"/>
            <a:ext cx="974354" cy="2880000"/>
          </a:xfrm>
          <a:prstGeom prst="round2SameRect">
            <a:avLst>
              <a:gd name="adj1" fmla="val 50000"/>
              <a:gd name="adj2" fmla="val 0"/>
            </a:avLst>
          </a:prstGeom>
          <a:gradFill flip="none" rotWithShape="1">
            <a:gsLst>
              <a:gs pos="33000">
                <a:schemeClr val="accent3">
                  <a:lumMod val="0"/>
                  <a:lumOff val="100000"/>
                </a:schemeClr>
              </a:gs>
              <a:gs pos="72000">
                <a:schemeClr val="bg1">
                  <a:lumMod val="85000"/>
                </a:schemeClr>
              </a:gs>
              <a:gs pos="100000">
                <a:srgbClr val="F1F1F1">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 Üçgen 12"/>
          <p:cNvSpPr/>
          <p:nvPr/>
        </p:nvSpPr>
        <p:spPr>
          <a:xfrm flipV="1">
            <a:off x="3927957" y="4479480"/>
            <a:ext cx="2880000" cy="1072996"/>
          </a:xfrm>
          <a:prstGeom prst="rtTriangle">
            <a:avLst/>
          </a:prstGeom>
          <a:gradFill flip="none" rotWithShape="1">
            <a:gsLst>
              <a:gs pos="0">
                <a:schemeClr val="accent3">
                  <a:lumMod val="0"/>
                  <a:lumOff val="100000"/>
                  <a:alpha val="0"/>
                </a:schemeClr>
              </a:gs>
              <a:gs pos="95000">
                <a:schemeClr val="tx1"/>
              </a:gs>
            </a:gsLst>
            <a:lin ang="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Aynı Yanın Köşesi Yuvarlatılmış Dikdörtgen 13"/>
          <p:cNvSpPr/>
          <p:nvPr/>
        </p:nvSpPr>
        <p:spPr>
          <a:xfrm rot="16200000">
            <a:off x="4876832" y="2662686"/>
            <a:ext cx="974354" cy="2880000"/>
          </a:xfrm>
          <a:prstGeom prst="round2SameRect">
            <a:avLst>
              <a:gd name="adj1" fmla="val 50000"/>
              <a:gd name="adj2" fmla="val 0"/>
            </a:avLst>
          </a:prstGeom>
          <a:gradFill flip="none" rotWithShape="1">
            <a:gsLst>
              <a:gs pos="33000">
                <a:schemeClr val="accent3">
                  <a:lumMod val="0"/>
                  <a:lumOff val="100000"/>
                </a:schemeClr>
              </a:gs>
              <a:gs pos="72000">
                <a:schemeClr val="bg1">
                  <a:lumMod val="85000"/>
                </a:schemeClr>
              </a:gs>
              <a:gs pos="100000">
                <a:srgbClr val="F1F1F1">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 Üçgen 10"/>
          <p:cNvSpPr/>
          <p:nvPr/>
        </p:nvSpPr>
        <p:spPr>
          <a:xfrm flipH="1" flipV="1">
            <a:off x="5505211" y="3476159"/>
            <a:ext cx="2880000" cy="1072996"/>
          </a:xfrm>
          <a:prstGeom prst="rtTriangle">
            <a:avLst/>
          </a:prstGeom>
          <a:gradFill flip="none" rotWithShape="1">
            <a:gsLst>
              <a:gs pos="0">
                <a:schemeClr val="accent3">
                  <a:lumMod val="0"/>
                  <a:lumOff val="100000"/>
                  <a:alpha val="0"/>
                </a:schemeClr>
              </a:gs>
              <a:gs pos="95000">
                <a:schemeClr val="tx1"/>
              </a:gs>
            </a:gsLst>
            <a:lin ang="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Aynı Yanın Köşesi Yuvarlatılmış Dikdörtgen 11"/>
          <p:cNvSpPr/>
          <p:nvPr/>
        </p:nvSpPr>
        <p:spPr>
          <a:xfrm rot="5400000" flipH="1">
            <a:off x="6458034" y="1688332"/>
            <a:ext cx="974354" cy="2880000"/>
          </a:xfrm>
          <a:prstGeom prst="round2SameRect">
            <a:avLst>
              <a:gd name="adj1" fmla="val 50000"/>
              <a:gd name="adj2" fmla="val 0"/>
            </a:avLst>
          </a:prstGeom>
          <a:gradFill flip="none" rotWithShape="1">
            <a:gsLst>
              <a:gs pos="33000">
                <a:schemeClr val="accent3">
                  <a:lumMod val="0"/>
                  <a:lumOff val="100000"/>
                </a:schemeClr>
              </a:gs>
              <a:gs pos="72000">
                <a:schemeClr val="bg1">
                  <a:lumMod val="85000"/>
                </a:schemeClr>
              </a:gs>
              <a:gs pos="100000">
                <a:srgbClr val="F1F1F1">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 Üçgen 4"/>
          <p:cNvSpPr/>
          <p:nvPr/>
        </p:nvSpPr>
        <p:spPr>
          <a:xfrm flipV="1">
            <a:off x="3924009" y="2501805"/>
            <a:ext cx="2880000" cy="1072996"/>
          </a:xfrm>
          <a:prstGeom prst="rtTriangle">
            <a:avLst/>
          </a:prstGeom>
          <a:gradFill flip="none" rotWithShape="1">
            <a:gsLst>
              <a:gs pos="0">
                <a:schemeClr val="accent3">
                  <a:lumMod val="0"/>
                  <a:lumOff val="100000"/>
                  <a:alpha val="0"/>
                </a:schemeClr>
              </a:gs>
              <a:gs pos="95000">
                <a:schemeClr val="tx1"/>
              </a:gs>
            </a:gsLst>
            <a:lin ang="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ynı Yanın Köşesi Yuvarlatılmış Dikdörtgen 3"/>
          <p:cNvSpPr/>
          <p:nvPr/>
        </p:nvSpPr>
        <p:spPr>
          <a:xfrm rot="16200000">
            <a:off x="4876832" y="713978"/>
            <a:ext cx="974354" cy="2880000"/>
          </a:xfrm>
          <a:prstGeom prst="round2SameRect">
            <a:avLst>
              <a:gd name="adj1" fmla="val 50000"/>
              <a:gd name="adj2" fmla="val 0"/>
            </a:avLst>
          </a:prstGeom>
          <a:gradFill flip="none" rotWithShape="1">
            <a:gsLst>
              <a:gs pos="33000">
                <a:schemeClr val="accent3">
                  <a:lumMod val="0"/>
                  <a:lumOff val="100000"/>
                </a:schemeClr>
              </a:gs>
              <a:gs pos="72000">
                <a:schemeClr val="bg1">
                  <a:lumMod val="85000"/>
                </a:schemeClr>
              </a:gs>
              <a:gs pos="100000">
                <a:srgbClr val="F1F1F1">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Oval 16"/>
          <p:cNvSpPr/>
          <p:nvPr/>
        </p:nvSpPr>
        <p:spPr>
          <a:xfrm>
            <a:off x="4026575" y="1757977"/>
            <a:ext cx="792000" cy="792000"/>
          </a:xfrm>
          <a:prstGeom prst="ellipse">
            <a:avLst/>
          </a:prstGeom>
          <a:solidFill>
            <a:srgbClr val="FF0000"/>
          </a:solidFill>
          <a:ln>
            <a:noFill/>
          </a:ln>
          <a:effectLst>
            <a:innerShdw blurRad="1270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Oval 17"/>
          <p:cNvSpPr/>
          <p:nvPr/>
        </p:nvSpPr>
        <p:spPr>
          <a:xfrm>
            <a:off x="4026575" y="3706685"/>
            <a:ext cx="792000" cy="792000"/>
          </a:xfrm>
          <a:prstGeom prst="ellipse">
            <a:avLst/>
          </a:prstGeom>
          <a:solidFill>
            <a:srgbClr val="FFC000"/>
          </a:solidFill>
          <a:ln>
            <a:noFill/>
          </a:ln>
          <a:effectLst>
            <a:innerShdw blurRad="1270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Oval 18"/>
          <p:cNvSpPr/>
          <p:nvPr/>
        </p:nvSpPr>
        <p:spPr>
          <a:xfrm>
            <a:off x="7490645" y="2732332"/>
            <a:ext cx="792000" cy="792000"/>
          </a:xfrm>
          <a:prstGeom prst="ellipse">
            <a:avLst/>
          </a:prstGeom>
          <a:solidFill>
            <a:srgbClr val="00B050"/>
          </a:solidFill>
          <a:ln>
            <a:noFill/>
          </a:ln>
          <a:effectLst>
            <a:innerShdw blurRad="114300" dist="762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Oval 19"/>
          <p:cNvSpPr/>
          <p:nvPr/>
        </p:nvSpPr>
        <p:spPr>
          <a:xfrm>
            <a:off x="7490645" y="4721747"/>
            <a:ext cx="792000" cy="792000"/>
          </a:xfrm>
          <a:prstGeom prst="ellipse">
            <a:avLst/>
          </a:prstGeom>
          <a:solidFill>
            <a:srgbClr val="00B0F0"/>
          </a:solidFill>
          <a:ln>
            <a:noFill/>
          </a:ln>
          <a:effectLst>
            <a:innerShdw blurRad="114300" dist="762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Metin kutusu 20"/>
          <p:cNvSpPr txBox="1"/>
          <p:nvPr/>
        </p:nvSpPr>
        <p:spPr>
          <a:xfrm>
            <a:off x="4942481" y="3908417"/>
            <a:ext cx="1418863" cy="369332"/>
          </a:xfrm>
          <a:prstGeom prst="rect">
            <a:avLst/>
          </a:prstGeom>
          <a:noFill/>
        </p:spPr>
        <p:txBody>
          <a:bodyPr wrap="square" rtlCol="0">
            <a:spAutoFit/>
          </a:bodyPr>
          <a:lstStyle/>
          <a:p>
            <a:r>
              <a:rPr lang="tr-TR" dirty="0" smtClean="0"/>
              <a:t>YABANCI DİL</a:t>
            </a:r>
            <a:endParaRPr lang="tr-TR" dirty="0"/>
          </a:p>
        </p:txBody>
      </p:sp>
      <p:sp>
        <p:nvSpPr>
          <p:cNvPr id="22" name="Metin kutusu 21"/>
          <p:cNvSpPr txBox="1"/>
          <p:nvPr/>
        </p:nvSpPr>
        <p:spPr>
          <a:xfrm>
            <a:off x="3980951" y="1858511"/>
            <a:ext cx="883248" cy="523220"/>
          </a:xfrm>
          <a:prstGeom prst="rect">
            <a:avLst/>
          </a:prstGeom>
          <a:noFill/>
        </p:spPr>
        <p:txBody>
          <a:bodyPr wrap="square" rtlCol="0">
            <a:spAutoFit/>
          </a:bodyPr>
          <a:lstStyle/>
          <a:p>
            <a:pPr algn="ctr"/>
            <a:r>
              <a:rPr lang="tr-TR" sz="1400" dirty="0" smtClean="0">
                <a:solidFill>
                  <a:schemeClr val="bg1"/>
                </a:solidFill>
                <a:latin typeface="Castellar" panose="020A0402060406010301" pitchFamily="18" charset="0"/>
              </a:rPr>
              <a:t>20</a:t>
            </a:r>
          </a:p>
          <a:p>
            <a:pPr algn="ctr"/>
            <a:r>
              <a:rPr lang="tr-TR" sz="1400" dirty="0" smtClean="0">
                <a:solidFill>
                  <a:schemeClr val="bg1"/>
                </a:solidFill>
                <a:latin typeface="Castellar" panose="020A0402060406010301" pitchFamily="18" charset="0"/>
              </a:rPr>
              <a:t>Soru</a:t>
            </a:r>
            <a:endParaRPr lang="tr-TR" sz="1400" dirty="0">
              <a:solidFill>
                <a:schemeClr val="bg1"/>
              </a:solidFill>
              <a:latin typeface="Castellar" panose="020A0402060406010301" pitchFamily="18" charset="0"/>
            </a:endParaRPr>
          </a:p>
        </p:txBody>
      </p:sp>
      <p:sp>
        <p:nvSpPr>
          <p:cNvPr id="26" name="Metin kutusu 25"/>
          <p:cNvSpPr txBox="1"/>
          <p:nvPr/>
        </p:nvSpPr>
        <p:spPr>
          <a:xfrm>
            <a:off x="5693228" y="2905096"/>
            <a:ext cx="1586474" cy="369332"/>
          </a:xfrm>
          <a:prstGeom prst="rect">
            <a:avLst/>
          </a:prstGeom>
          <a:noFill/>
        </p:spPr>
        <p:txBody>
          <a:bodyPr wrap="square" rtlCol="0">
            <a:spAutoFit/>
          </a:bodyPr>
          <a:lstStyle/>
          <a:p>
            <a:pPr algn="r"/>
            <a:r>
              <a:rPr lang="tr-TR" dirty="0" smtClean="0"/>
              <a:t>İNKİLAP TARİHİ</a:t>
            </a:r>
            <a:endParaRPr lang="tr-TR" dirty="0"/>
          </a:p>
        </p:txBody>
      </p:sp>
      <p:sp>
        <p:nvSpPr>
          <p:cNvPr id="27" name="Metin kutusu 26"/>
          <p:cNvSpPr txBox="1"/>
          <p:nvPr/>
        </p:nvSpPr>
        <p:spPr>
          <a:xfrm>
            <a:off x="4909824" y="1935455"/>
            <a:ext cx="1418863" cy="369332"/>
          </a:xfrm>
          <a:prstGeom prst="rect">
            <a:avLst/>
          </a:prstGeom>
          <a:noFill/>
        </p:spPr>
        <p:txBody>
          <a:bodyPr wrap="square" rtlCol="0">
            <a:spAutoFit/>
          </a:bodyPr>
          <a:lstStyle/>
          <a:p>
            <a:r>
              <a:rPr lang="tr-TR" dirty="0" smtClean="0"/>
              <a:t>TÜRKÇE </a:t>
            </a:r>
            <a:endParaRPr lang="tr-TR" dirty="0"/>
          </a:p>
        </p:txBody>
      </p:sp>
      <p:sp>
        <p:nvSpPr>
          <p:cNvPr id="28" name="Metin kutusu 27"/>
          <p:cNvSpPr txBox="1"/>
          <p:nvPr/>
        </p:nvSpPr>
        <p:spPr>
          <a:xfrm>
            <a:off x="5693228" y="4898244"/>
            <a:ext cx="1586474" cy="369332"/>
          </a:xfrm>
          <a:prstGeom prst="rect">
            <a:avLst/>
          </a:prstGeom>
          <a:noFill/>
        </p:spPr>
        <p:txBody>
          <a:bodyPr wrap="square" rtlCol="0">
            <a:spAutoFit/>
          </a:bodyPr>
          <a:lstStyle/>
          <a:p>
            <a:pPr algn="r"/>
            <a:r>
              <a:rPr lang="tr-TR" dirty="0" smtClean="0"/>
              <a:t>DİN KLÜLTÜRÜ</a:t>
            </a:r>
            <a:endParaRPr lang="tr-TR" dirty="0"/>
          </a:p>
        </p:txBody>
      </p:sp>
      <p:sp>
        <p:nvSpPr>
          <p:cNvPr id="33" name="Metin kutusu 32"/>
          <p:cNvSpPr txBox="1"/>
          <p:nvPr/>
        </p:nvSpPr>
        <p:spPr>
          <a:xfrm>
            <a:off x="7467719" y="2828152"/>
            <a:ext cx="883248" cy="523220"/>
          </a:xfrm>
          <a:prstGeom prst="rect">
            <a:avLst/>
          </a:prstGeom>
          <a:noFill/>
        </p:spPr>
        <p:txBody>
          <a:bodyPr wrap="square" rtlCol="0">
            <a:spAutoFit/>
          </a:bodyPr>
          <a:lstStyle/>
          <a:p>
            <a:pPr algn="ctr"/>
            <a:r>
              <a:rPr lang="tr-TR" sz="1400" dirty="0">
                <a:solidFill>
                  <a:schemeClr val="bg1"/>
                </a:solidFill>
                <a:latin typeface="Castellar" panose="020A0402060406010301" pitchFamily="18" charset="0"/>
              </a:rPr>
              <a:t>1</a:t>
            </a:r>
            <a:r>
              <a:rPr lang="tr-TR" sz="1400" dirty="0" smtClean="0">
                <a:solidFill>
                  <a:schemeClr val="bg1"/>
                </a:solidFill>
                <a:latin typeface="Castellar" panose="020A0402060406010301" pitchFamily="18" charset="0"/>
              </a:rPr>
              <a:t>0</a:t>
            </a:r>
          </a:p>
          <a:p>
            <a:pPr algn="ctr"/>
            <a:r>
              <a:rPr lang="tr-TR" sz="1400" dirty="0" smtClean="0">
                <a:solidFill>
                  <a:schemeClr val="bg1"/>
                </a:solidFill>
                <a:latin typeface="Castellar" panose="020A0402060406010301" pitchFamily="18" charset="0"/>
              </a:rPr>
              <a:t>Soru</a:t>
            </a:r>
            <a:endParaRPr lang="tr-TR" sz="1400" dirty="0">
              <a:solidFill>
                <a:schemeClr val="bg1"/>
              </a:solidFill>
              <a:latin typeface="Castellar" panose="020A0402060406010301" pitchFamily="18" charset="0"/>
            </a:endParaRPr>
          </a:p>
        </p:txBody>
      </p:sp>
      <p:sp>
        <p:nvSpPr>
          <p:cNvPr id="34" name="Metin kutusu 33"/>
          <p:cNvSpPr txBox="1"/>
          <p:nvPr/>
        </p:nvSpPr>
        <p:spPr>
          <a:xfrm>
            <a:off x="4010359" y="3815734"/>
            <a:ext cx="883248" cy="523220"/>
          </a:xfrm>
          <a:prstGeom prst="rect">
            <a:avLst/>
          </a:prstGeom>
          <a:noFill/>
        </p:spPr>
        <p:txBody>
          <a:bodyPr wrap="square" rtlCol="0">
            <a:spAutoFit/>
          </a:bodyPr>
          <a:lstStyle/>
          <a:p>
            <a:pPr algn="ctr"/>
            <a:r>
              <a:rPr lang="tr-TR" sz="1400" dirty="0">
                <a:solidFill>
                  <a:schemeClr val="bg1"/>
                </a:solidFill>
                <a:latin typeface="Castellar" panose="020A0402060406010301" pitchFamily="18" charset="0"/>
              </a:rPr>
              <a:t>1</a:t>
            </a:r>
            <a:r>
              <a:rPr lang="tr-TR" sz="1400" dirty="0" smtClean="0">
                <a:solidFill>
                  <a:schemeClr val="bg1"/>
                </a:solidFill>
                <a:latin typeface="Castellar" panose="020A0402060406010301" pitchFamily="18" charset="0"/>
              </a:rPr>
              <a:t>0</a:t>
            </a:r>
          </a:p>
          <a:p>
            <a:pPr algn="ctr"/>
            <a:r>
              <a:rPr lang="tr-TR" sz="1400" dirty="0" smtClean="0">
                <a:solidFill>
                  <a:schemeClr val="bg1"/>
                </a:solidFill>
                <a:latin typeface="Castellar" panose="020A0402060406010301" pitchFamily="18" charset="0"/>
              </a:rPr>
              <a:t>Soru</a:t>
            </a:r>
            <a:endParaRPr lang="tr-TR" sz="1400" dirty="0">
              <a:solidFill>
                <a:schemeClr val="bg1"/>
              </a:solidFill>
              <a:latin typeface="Castellar" panose="020A0402060406010301" pitchFamily="18" charset="0"/>
            </a:endParaRPr>
          </a:p>
        </p:txBody>
      </p:sp>
      <p:sp>
        <p:nvSpPr>
          <p:cNvPr id="35" name="Metin kutusu 34"/>
          <p:cNvSpPr txBox="1"/>
          <p:nvPr/>
        </p:nvSpPr>
        <p:spPr>
          <a:xfrm>
            <a:off x="7467719" y="4819565"/>
            <a:ext cx="883248" cy="523220"/>
          </a:xfrm>
          <a:prstGeom prst="rect">
            <a:avLst/>
          </a:prstGeom>
          <a:noFill/>
        </p:spPr>
        <p:txBody>
          <a:bodyPr wrap="square" rtlCol="0">
            <a:spAutoFit/>
          </a:bodyPr>
          <a:lstStyle/>
          <a:p>
            <a:pPr algn="ctr"/>
            <a:r>
              <a:rPr lang="tr-TR" sz="1400" dirty="0">
                <a:solidFill>
                  <a:schemeClr val="bg1"/>
                </a:solidFill>
                <a:latin typeface="Castellar" panose="020A0402060406010301" pitchFamily="18" charset="0"/>
              </a:rPr>
              <a:t>1</a:t>
            </a:r>
            <a:r>
              <a:rPr lang="tr-TR" sz="1400" dirty="0" smtClean="0">
                <a:solidFill>
                  <a:schemeClr val="bg1"/>
                </a:solidFill>
                <a:latin typeface="Castellar" panose="020A0402060406010301" pitchFamily="18" charset="0"/>
              </a:rPr>
              <a:t>0</a:t>
            </a:r>
          </a:p>
          <a:p>
            <a:pPr algn="ctr"/>
            <a:r>
              <a:rPr lang="tr-TR" sz="1400" dirty="0" smtClean="0">
                <a:solidFill>
                  <a:schemeClr val="bg1"/>
                </a:solidFill>
                <a:latin typeface="Castellar" panose="020A0402060406010301" pitchFamily="18" charset="0"/>
              </a:rPr>
              <a:t>Soru</a:t>
            </a:r>
            <a:endParaRPr lang="tr-TR" sz="1400" dirty="0">
              <a:solidFill>
                <a:schemeClr val="bg1"/>
              </a:solidFill>
              <a:latin typeface="Castellar" panose="020A0402060406010301" pitchFamily="18" charset="0"/>
            </a:endParaRPr>
          </a:p>
        </p:txBody>
      </p:sp>
      <p:sp>
        <p:nvSpPr>
          <p:cNvPr id="2" name="Metin kutusu 1"/>
          <p:cNvSpPr txBox="1"/>
          <p:nvPr/>
        </p:nvSpPr>
        <p:spPr>
          <a:xfrm>
            <a:off x="2805298" y="413448"/>
            <a:ext cx="6237514" cy="954107"/>
          </a:xfrm>
          <a:prstGeom prst="rect">
            <a:avLst/>
          </a:prstGeom>
          <a:noFill/>
        </p:spPr>
        <p:txBody>
          <a:bodyPr wrap="square" rtlCol="0">
            <a:spAutoFit/>
          </a:bodyPr>
          <a:lstStyle/>
          <a:p>
            <a:pPr algn="ctr"/>
            <a:r>
              <a:rPr lang="tr-TR" sz="2800" b="1" dirty="0" smtClean="0">
                <a:latin typeface="Bradley Hand ITC" panose="03070402050302030203" pitchFamily="66" charset="0"/>
              </a:rPr>
              <a:t>1.OTURUM </a:t>
            </a:r>
          </a:p>
          <a:p>
            <a:pPr algn="ctr"/>
            <a:r>
              <a:rPr lang="tr-TR" sz="2800" b="1" dirty="0" smtClean="0">
                <a:latin typeface="Bradley Hand ITC" panose="03070402050302030203" pitchFamily="66" charset="0"/>
              </a:rPr>
              <a:t>SÖZEL ALAN</a:t>
            </a:r>
            <a:endParaRPr lang="tr-TR" sz="2800" b="1" dirty="0">
              <a:latin typeface="Bradley Hand ITC" panose="03070402050302030203" pitchFamily="66" charset="0"/>
            </a:endParaRPr>
          </a:p>
        </p:txBody>
      </p:sp>
      <p:sp>
        <p:nvSpPr>
          <p:cNvPr id="7" name="Metin kutusu 6"/>
          <p:cNvSpPr txBox="1"/>
          <p:nvPr/>
        </p:nvSpPr>
        <p:spPr>
          <a:xfrm>
            <a:off x="4451983" y="5979419"/>
            <a:ext cx="4426958" cy="369332"/>
          </a:xfrm>
          <a:prstGeom prst="rect">
            <a:avLst/>
          </a:prstGeom>
          <a:noFill/>
        </p:spPr>
        <p:txBody>
          <a:bodyPr wrap="square" rtlCol="0">
            <a:spAutoFit/>
          </a:bodyPr>
          <a:lstStyle/>
          <a:p>
            <a:r>
              <a:rPr lang="tr-TR" i="1" dirty="0" smtClean="0">
                <a:latin typeface="Segoe UI" panose="020B0502040204020203" pitchFamily="34" charset="0"/>
                <a:ea typeface="Segoe UI" panose="020B0502040204020203" pitchFamily="34" charset="0"/>
                <a:cs typeface="Segoe UI" panose="020B0502040204020203" pitchFamily="34" charset="0"/>
              </a:rPr>
              <a:t>Sözel Alan Toplam Soru Sayısı 50</a:t>
            </a:r>
            <a:endParaRPr lang="tr-TR" i="1" dirty="0">
              <a:latin typeface="Segoe UI" panose="020B0502040204020203" pitchFamily="34" charset="0"/>
              <a:ea typeface="Segoe UI" panose="020B0502040204020203" pitchFamily="34" charset="0"/>
              <a:cs typeface="Segoe UI" panose="020B0502040204020203" pitchFamily="34" charset="0"/>
            </a:endParaRPr>
          </a:p>
        </p:txBody>
      </p:sp>
      <p:sp>
        <p:nvSpPr>
          <p:cNvPr id="49" name="Serbest Form 48"/>
          <p:cNvSpPr/>
          <p:nvPr/>
        </p:nvSpPr>
        <p:spPr>
          <a:xfrm>
            <a:off x="1258950" y="2697434"/>
            <a:ext cx="1546348" cy="1488448"/>
          </a:xfrm>
          <a:custGeom>
            <a:avLst/>
            <a:gdLst>
              <a:gd name="connsiteX0" fmla="*/ 1121008 w 2543908"/>
              <a:gd name="connsiteY0" fmla="*/ 0 h 2543907"/>
              <a:gd name="connsiteX1" fmla="*/ 1422900 w 2543908"/>
              <a:gd name="connsiteY1" fmla="*/ 0 h 2543907"/>
              <a:gd name="connsiteX2" fmla="*/ 1473534 w 2543908"/>
              <a:gd name="connsiteY2" fmla="*/ 372532 h 2543907"/>
              <a:gd name="connsiteX3" fmla="*/ 1479085 w 2543908"/>
              <a:gd name="connsiteY3" fmla="*/ 492033 h 2543907"/>
              <a:gd name="connsiteX4" fmla="*/ 1587243 w 2543908"/>
              <a:gd name="connsiteY4" fmla="*/ 525607 h 2543907"/>
              <a:gd name="connsiteX5" fmla="*/ 1666625 w 2543908"/>
              <a:gd name="connsiteY5" fmla="*/ 564442 h 2543907"/>
              <a:gd name="connsiteX6" fmla="*/ 1678929 w 2543908"/>
              <a:gd name="connsiteY6" fmla="*/ 572225 h 2543907"/>
              <a:gd name="connsiteX7" fmla="*/ 1765403 w 2543908"/>
              <a:gd name="connsiteY7" fmla="*/ 493428 h 2543907"/>
              <a:gd name="connsiteX8" fmla="*/ 2064626 w 2543908"/>
              <a:gd name="connsiteY8" fmla="*/ 265812 h 2543907"/>
              <a:gd name="connsiteX9" fmla="*/ 2278096 w 2543908"/>
              <a:gd name="connsiteY9" fmla="*/ 479282 h 2543907"/>
              <a:gd name="connsiteX10" fmla="*/ 2050480 w 2543908"/>
              <a:gd name="connsiteY10" fmla="*/ 778505 h 2543907"/>
              <a:gd name="connsiteX11" fmla="*/ 1971971 w 2543908"/>
              <a:gd name="connsiteY11" fmla="*/ 864663 h 2543907"/>
              <a:gd name="connsiteX12" fmla="*/ 1974639 w 2543908"/>
              <a:gd name="connsiteY12" fmla="*/ 868770 h 2543907"/>
              <a:gd name="connsiteX13" fmla="*/ 2045538 w 2543908"/>
              <a:gd name="connsiteY13" fmla="*/ 1031084 h 2543907"/>
              <a:gd name="connsiteX14" fmla="*/ 2053258 w 2543908"/>
              <a:gd name="connsiteY14" fmla="*/ 1064582 h 2543907"/>
              <a:gd name="connsiteX15" fmla="*/ 2081051 w 2543908"/>
              <a:gd name="connsiteY15" fmla="*/ 1065752 h 2543907"/>
              <a:gd name="connsiteX16" fmla="*/ 2543908 w 2543908"/>
              <a:gd name="connsiteY16" fmla="*/ 1121008 h 2543907"/>
              <a:gd name="connsiteX17" fmla="*/ 2543908 w 2543908"/>
              <a:gd name="connsiteY17" fmla="*/ 1422900 h 2543907"/>
              <a:gd name="connsiteX18" fmla="*/ 2081051 w 2543908"/>
              <a:gd name="connsiteY18" fmla="*/ 1478155 h 2543907"/>
              <a:gd name="connsiteX19" fmla="*/ 2053258 w 2543908"/>
              <a:gd name="connsiteY19" fmla="*/ 1479325 h 2543907"/>
              <a:gd name="connsiteX20" fmla="*/ 2045538 w 2543908"/>
              <a:gd name="connsiteY20" fmla="*/ 1512822 h 2543907"/>
              <a:gd name="connsiteX21" fmla="*/ 1974639 w 2543908"/>
              <a:gd name="connsiteY21" fmla="*/ 1675136 h 2543907"/>
              <a:gd name="connsiteX22" fmla="*/ 1971971 w 2543908"/>
              <a:gd name="connsiteY22" fmla="*/ 1679243 h 2543907"/>
              <a:gd name="connsiteX23" fmla="*/ 2050480 w 2543908"/>
              <a:gd name="connsiteY23" fmla="*/ 1765401 h 2543907"/>
              <a:gd name="connsiteX24" fmla="*/ 2278096 w 2543908"/>
              <a:gd name="connsiteY24" fmla="*/ 2064625 h 2543907"/>
              <a:gd name="connsiteX25" fmla="*/ 2064626 w 2543908"/>
              <a:gd name="connsiteY25" fmla="*/ 2278095 h 2543907"/>
              <a:gd name="connsiteX26" fmla="*/ 1765403 w 2543908"/>
              <a:gd name="connsiteY26" fmla="*/ 2050478 h 2543907"/>
              <a:gd name="connsiteX27" fmla="*/ 1678929 w 2543908"/>
              <a:gd name="connsiteY27" fmla="*/ 1971681 h 2543907"/>
              <a:gd name="connsiteX28" fmla="*/ 1666625 w 2543908"/>
              <a:gd name="connsiteY28" fmla="*/ 1979464 h 2543907"/>
              <a:gd name="connsiteX29" fmla="*/ 1587243 w 2543908"/>
              <a:gd name="connsiteY29" fmla="*/ 2018299 h 2543907"/>
              <a:gd name="connsiteX30" fmla="*/ 1479085 w 2543908"/>
              <a:gd name="connsiteY30" fmla="*/ 2051873 h 2543907"/>
              <a:gd name="connsiteX31" fmla="*/ 1473534 w 2543908"/>
              <a:gd name="connsiteY31" fmla="*/ 2171375 h 2543907"/>
              <a:gd name="connsiteX32" fmla="*/ 1422900 w 2543908"/>
              <a:gd name="connsiteY32" fmla="*/ 2543907 h 2543907"/>
              <a:gd name="connsiteX33" fmla="*/ 1121008 w 2543908"/>
              <a:gd name="connsiteY33" fmla="*/ 2543907 h 2543907"/>
              <a:gd name="connsiteX34" fmla="*/ 1070375 w 2543908"/>
              <a:gd name="connsiteY34" fmla="*/ 2171375 h 2543907"/>
              <a:gd name="connsiteX35" fmla="*/ 1064823 w 2543908"/>
              <a:gd name="connsiteY35" fmla="*/ 2051873 h 2543907"/>
              <a:gd name="connsiteX36" fmla="*/ 956666 w 2543908"/>
              <a:gd name="connsiteY36" fmla="*/ 2018299 h 2543907"/>
              <a:gd name="connsiteX37" fmla="*/ 877284 w 2543908"/>
              <a:gd name="connsiteY37" fmla="*/ 1979464 h 2543907"/>
              <a:gd name="connsiteX38" fmla="*/ 864980 w 2543908"/>
              <a:gd name="connsiteY38" fmla="*/ 1971682 h 2543907"/>
              <a:gd name="connsiteX39" fmla="*/ 778506 w 2543908"/>
              <a:gd name="connsiteY39" fmla="*/ 2050479 h 2543907"/>
              <a:gd name="connsiteX40" fmla="*/ 479282 w 2543908"/>
              <a:gd name="connsiteY40" fmla="*/ 2278096 h 2543907"/>
              <a:gd name="connsiteX41" fmla="*/ 265812 w 2543908"/>
              <a:gd name="connsiteY41" fmla="*/ 2064626 h 2543907"/>
              <a:gd name="connsiteX42" fmla="*/ 493429 w 2543908"/>
              <a:gd name="connsiteY42" fmla="*/ 1765402 h 2543907"/>
              <a:gd name="connsiteX43" fmla="*/ 571938 w 2543908"/>
              <a:gd name="connsiteY43" fmla="*/ 1679244 h 2543907"/>
              <a:gd name="connsiteX44" fmla="*/ 569270 w 2543908"/>
              <a:gd name="connsiteY44" fmla="*/ 1675136 h 2543907"/>
              <a:gd name="connsiteX45" fmla="*/ 498370 w 2543908"/>
              <a:gd name="connsiteY45" fmla="*/ 1512822 h 2543907"/>
              <a:gd name="connsiteX46" fmla="*/ 490650 w 2543908"/>
              <a:gd name="connsiteY46" fmla="*/ 1479325 h 2543907"/>
              <a:gd name="connsiteX47" fmla="*/ 462858 w 2543908"/>
              <a:gd name="connsiteY47" fmla="*/ 1478155 h 2543907"/>
              <a:gd name="connsiteX48" fmla="*/ 0 w 2543908"/>
              <a:gd name="connsiteY48" fmla="*/ 1422900 h 2543907"/>
              <a:gd name="connsiteX49" fmla="*/ 0 w 2543908"/>
              <a:gd name="connsiteY49" fmla="*/ 1121008 h 2543907"/>
              <a:gd name="connsiteX50" fmla="*/ 462858 w 2543908"/>
              <a:gd name="connsiteY50" fmla="*/ 1065752 h 2543907"/>
              <a:gd name="connsiteX51" fmla="*/ 490650 w 2543908"/>
              <a:gd name="connsiteY51" fmla="*/ 1064582 h 2543907"/>
              <a:gd name="connsiteX52" fmla="*/ 498370 w 2543908"/>
              <a:gd name="connsiteY52" fmla="*/ 1031084 h 2543907"/>
              <a:gd name="connsiteX53" fmla="*/ 569270 w 2543908"/>
              <a:gd name="connsiteY53" fmla="*/ 868770 h 2543907"/>
              <a:gd name="connsiteX54" fmla="*/ 571938 w 2543908"/>
              <a:gd name="connsiteY54" fmla="*/ 864662 h 2543907"/>
              <a:gd name="connsiteX55" fmla="*/ 493429 w 2543908"/>
              <a:gd name="connsiteY55" fmla="*/ 778504 h 2543907"/>
              <a:gd name="connsiteX56" fmla="*/ 265812 w 2543908"/>
              <a:gd name="connsiteY56" fmla="*/ 479281 h 2543907"/>
              <a:gd name="connsiteX57" fmla="*/ 479282 w 2543908"/>
              <a:gd name="connsiteY57" fmla="*/ 265811 h 2543907"/>
              <a:gd name="connsiteX58" fmla="*/ 778506 w 2543908"/>
              <a:gd name="connsiteY58" fmla="*/ 493427 h 2543907"/>
              <a:gd name="connsiteX59" fmla="*/ 864980 w 2543908"/>
              <a:gd name="connsiteY59" fmla="*/ 572225 h 2543907"/>
              <a:gd name="connsiteX60" fmla="*/ 877284 w 2543908"/>
              <a:gd name="connsiteY60" fmla="*/ 564442 h 2543907"/>
              <a:gd name="connsiteX61" fmla="*/ 956666 w 2543908"/>
              <a:gd name="connsiteY61" fmla="*/ 525607 h 2543907"/>
              <a:gd name="connsiteX62" fmla="*/ 1064823 w 2543908"/>
              <a:gd name="connsiteY62" fmla="*/ 492033 h 2543907"/>
              <a:gd name="connsiteX63" fmla="*/ 1070375 w 2543908"/>
              <a:gd name="connsiteY63" fmla="*/ 372532 h 2543907"/>
              <a:gd name="connsiteX64" fmla="*/ 1121008 w 2543908"/>
              <a:gd name="connsiteY64" fmla="*/ 0 h 2543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543908" h="2543907">
                <a:moveTo>
                  <a:pt x="1121008" y="0"/>
                </a:moveTo>
                <a:lnTo>
                  <a:pt x="1422900" y="0"/>
                </a:lnTo>
                <a:cubicBezTo>
                  <a:pt x="1442672" y="0"/>
                  <a:pt x="1460575" y="142359"/>
                  <a:pt x="1473534" y="372532"/>
                </a:cubicBezTo>
                <a:lnTo>
                  <a:pt x="1479085" y="492033"/>
                </a:lnTo>
                <a:lnTo>
                  <a:pt x="1587243" y="525607"/>
                </a:lnTo>
                <a:cubicBezTo>
                  <a:pt x="1614498" y="537135"/>
                  <a:pt x="1640991" y="550112"/>
                  <a:pt x="1666625" y="564442"/>
                </a:cubicBezTo>
                <a:lnTo>
                  <a:pt x="1678929" y="572225"/>
                </a:lnTo>
                <a:lnTo>
                  <a:pt x="1765403" y="493428"/>
                </a:lnTo>
                <a:cubicBezTo>
                  <a:pt x="1937324" y="339834"/>
                  <a:pt x="2050645" y="251830"/>
                  <a:pt x="2064626" y="265812"/>
                </a:cubicBezTo>
                <a:lnTo>
                  <a:pt x="2278096" y="479282"/>
                </a:lnTo>
                <a:cubicBezTo>
                  <a:pt x="2292077" y="493263"/>
                  <a:pt x="2204073" y="606584"/>
                  <a:pt x="2050480" y="778505"/>
                </a:cubicBezTo>
                <a:lnTo>
                  <a:pt x="1971971" y="864663"/>
                </a:lnTo>
                <a:lnTo>
                  <a:pt x="1974639" y="868770"/>
                </a:lnTo>
                <a:cubicBezTo>
                  <a:pt x="2003898" y="919654"/>
                  <a:pt x="2027788" y="974016"/>
                  <a:pt x="2045538" y="1031084"/>
                </a:cubicBezTo>
                <a:lnTo>
                  <a:pt x="2053258" y="1064582"/>
                </a:lnTo>
                <a:lnTo>
                  <a:pt x="2081051" y="1065752"/>
                </a:lnTo>
                <a:cubicBezTo>
                  <a:pt x="2363735" y="1078887"/>
                  <a:pt x="2543908" y="1098764"/>
                  <a:pt x="2543908" y="1121008"/>
                </a:cubicBezTo>
                <a:lnTo>
                  <a:pt x="2543908" y="1422900"/>
                </a:lnTo>
                <a:cubicBezTo>
                  <a:pt x="2543908" y="1445143"/>
                  <a:pt x="2363735" y="1465020"/>
                  <a:pt x="2081051" y="1478155"/>
                </a:cubicBezTo>
                <a:lnTo>
                  <a:pt x="2053258" y="1479325"/>
                </a:lnTo>
                <a:lnTo>
                  <a:pt x="2045538" y="1512822"/>
                </a:lnTo>
                <a:cubicBezTo>
                  <a:pt x="2027788" y="1569890"/>
                  <a:pt x="2003898" y="1624253"/>
                  <a:pt x="1974639" y="1675136"/>
                </a:cubicBezTo>
                <a:lnTo>
                  <a:pt x="1971971" y="1679243"/>
                </a:lnTo>
                <a:lnTo>
                  <a:pt x="2050480" y="1765401"/>
                </a:lnTo>
                <a:cubicBezTo>
                  <a:pt x="2204073" y="1937322"/>
                  <a:pt x="2292077" y="2050644"/>
                  <a:pt x="2278096" y="2064625"/>
                </a:cubicBezTo>
                <a:lnTo>
                  <a:pt x="2064626" y="2278095"/>
                </a:lnTo>
                <a:cubicBezTo>
                  <a:pt x="2050645" y="2292076"/>
                  <a:pt x="1937324" y="2204072"/>
                  <a:pt x="1765403" y="2050478"/>
                </a:cubicBezTo>
                <a:lnTo>
                  <a:pt x="1678929" y="1971681"/>
                </a:lnTo>
                <a:lnTo>
                  <a:pt x="1666625" y="1979464"/>
                </a:lnTo>
                <a:cubicBezTo>
                  <a:pt x="1640991" y="1993794"/>
                  <a:pt x="1614498" y="2006771"/>
                  <a:pt x="1587243" y="2018299"/>
                </a:cubicBezTo>
                <a:lnTo>
                  <a:pt x="1479085" y="2051873"/>
                </a:lnTo>
                <a:lnTo>
                  <a:pt x="1473534" y="2171375"/>
                </a:lnTo>
                <a:cubicBezTo>
                  <a:pt x="1460575" y="2401549"/>
                  <a:pt x="1442672" y="2543907"/>
                  <a:pt x="1422900" y="2543907"/>
                </a:cubicBezTo>
                <a:lnTo>
                  <a:pt x="1121008" y="2543907"/>
                </a:lnTo>
                <a:cubicBezTo>
                  <a:pt x="1101236" y="2543907"/>
                  <a:pt x="1083334" y="2401549"/>
                  <a:pt x="1070375" y="2171375"/>
                </a:cubicBezTo>
                <a:lnTo>
                  <a:pt x="1064823" y="2051873"/>
                </a:lnTo>
                <a:lnTo>
                  <a:pt x="956666" y="2018299"/>
                </a:lnTo>
                <a:cubicBezTo>
                  <a:pt x="929411" y="2006771"/>
                  <a:pt x="902918" y="1993794"/>
                  <a:pt x="877284" y="1979464"/>
                </a:cubicBezTo>
                <a:lnTo>
                  <a:pt x="864980" y="1971682"/>
                </a:lnTo>
                <a:lnTo>
                  <a:pt x="778506" y="2050479"/>
                </a:lnTo>
                <a:cubicBezTo>
                  <a:pt x="606585" y="2204073"/>
                  <a:pt x="493263" y="2292077"/>
                  <a:pt x="479282" y="2278096"/>
                </a:cubicBezTo>
                <a:lnTo>
                  <a:pt x="265812" y="2064626"/>
                </a:lnTo>
                <a:cubicBezTo>
                  <a:pt x="251831" y="2050645"/>
                  <a:pt x="339835" y="1937323"/>
                  <a:pt x="493429" y="1765402"/>
                </a:cubicBezTo>
                <a:lnTo>
                  <a:pt x="571938" y="1679244"/>
                </a:lnTo>
                <a:lnTo>
                  <a:pt x="569270" y="1675136"/>
                </a:lnTo>
                <a:cubicBezTo>
                  <a:pt x="540011" y="1624253"/>
                  <a:pt x="516120" y="1569890"/>
                  <a:pt x="498370" y="1512822"/>
                </a:cubicBezTo>
                <a:lnTo>
                  <a:pt x="490650" y="1479325"/>
                </a:lnTo>
                <a:lnTo>
                  <a:pt x="462858" y="1478155"/>
                </a:lnTo>
                <a:cubicBezTo>
                  <a:pt x="180173" y="1465020"/>
                  <a:pt x="0" y="1445143"/>
                  <a:pt x="0" y="1422900"/>
                </a:cubicBezTo>
                <a:lnTo>
                  <a:pt x="0" y="1121008"/>
                </a:lnTo>
                <a:cubicBezTo>
                  <a:pt x="0" y="1098764"/>
                  <a:pt x="180173" y="1078887"/>
                  <a:pt x="462858" y="1065752"/>
                </a:cubicBezTo>
                <a:lnTo>
                  <a:pt x="490650" y="1064582"/>
                </a:lnTo>
                <a:lnTo>
                  <a:pt x="498370" y="1031084"/>
                </a:lnTo>
                <a:cubicBezTo>
                  <a:pt x="516120" y="974016"/>
                  <a:pt x="540011" y="919654"/>
                  <a:pt x="569270" y="868770"/>
                </a:cubicBezTo>
                <a:lnTo>
                  <a:pt x="571938" y="864662"/>
                </a:lnTo>
                <a:lnTo>
                  <a:pt x="493429" y="778504"/>
                </a:lnTo>
                <a:cubicBezTo>
                  <a:pt x="339835" y="606583"/>
                  <a:pt x="251831" y="493262"/>
                  <a:pt x="265812" y="479281"/>
                </a:cubicBezTo>
                <a:lnTo>
                  <a:pt x="479282" y="265811"/>
                </a:lnTo>
                <a:cubicBezTo>
                  <a:pt x="493263" y="251829"/>
                  <a:pt x="606585" y="339833"/>
                  <a:pt x="778506" y="493427"/>
                </a:cubicBezTo>
                <a:lnTo>
                  <a:pt x="864980" y="572225"/>
                </a:lnTo>
                <a:lnTo>
                  <a:pt x="877284" y="564442"/>
                </a:lnTo>
                <a:cubicBezTo>
                  <a:pt x="902918" y="550112"/>
                  <a:pt x="929411" y="537135"/>
                  <a:pt x="956666" y="525607"/>
                </a:cubicBezTo>
                <a:lnTo>
                  <a:pt x="1064823" y="492033"/>
                </a:lnTo>
                <a:lnTo>
                  <a:pt x="1070375" y="372532"/>
                </a:lnTo>
                <a:cubicBezTo>
                  <a:pt x="1083334" y="142359"/>
                  <a:pt x="1101236" y="0"/>
                  <a:pt x="1121008"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0" name="Oval 49"/>
          <p:cNvSpPr/>
          <p:nvPr/>
        </p:nvSpPr>
        <p:spPr>
          <a:xfrm>
            <a:off x="1646693" y="3073043"/>
            <a:ext cx="765908" cy="737230"/>
          </a:xfrm>
          <a:prstGeom prst="ellipse">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51" name="Grup 50"/>
          <p:cNvGrpSpPr/>
          <p:nvPr/>
        </p:nvGrpSpPr>
        <p:grpSpPr>
          <a:xfrm flipV="1">
            <a:off x="2011720" y="3132441"/>
            <a:ext cx="38848" cy="608367"/>
            <a:chOff x="5177109" y="3024280"/>
            <a:chExt cx="45720" cy="809939"/>
          </a:xfrm>
        </p:grpSpPr>
        <p:sp>
          <p:nvSpPr>
            <p:cNvPr id="52" name="İkizkenar Üçgen 51"/>
            <p:cNvSpPr/>
            <p:nvPr/>
          </p:nvSpPr>
          <p:spPr>
            <a:xfrm>
              <a:off x="5177110" y="3024280"/>
              <a:ext cx="45719" cy="40472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 name="İkizkenar Üçgen 52"/>
            <p:cNvSpPr/>
            <p:nvPr/>
          </p:nvSpPr>
          <p:spPr>
            <a:xfrm flipV="1">
              <a:off x="5177109" y="3429499"/>
              <a:ext cx="45719" cy="404720"/>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54" name="Oval 53"/>
          <p:cNvSpPr/>
          <p:nvPr/>
        </p:nvSpPr>
        <p:spPr>
          <a:xfrm>
            <a:off x="5849559" y="5137019"/>
            <a:ext cx="39390" cy="379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 name="Oval 54"/>
          <p:cNvSpPr/>
          <p:nvPr/>
        </p:nvSpPr>
        <p:spPr>
          <a:xfrm>
            <a:off x="5496862" y="4798624"/>
            <a:ext cx="39390" cy="379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6" name="Oval 55"/>
          <p:cNvSpPr/>
          <p:nvPr/>
        </p:nvSpPr>
        <p:spPr>
          <a:xfrm>
            <a:off x="5496862" y="5474063"/>
            <a:ext cx="39390" cy="379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7" name="Oval 56"/>
          <p:cNvSpPr/>
          <p:nvPr/>
        </p:nvSpPr>
        <p:spPr>
          <a:xfrm>
            <a:off x="5150915" y="5135116"/>
            <a:ext cx="39390" cy="379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58" name="Grup 57"/>
          <p:cNvGrpSpPr/>
          <p:nvPr/>
        </p:nvGrpSpPr>
        <p:grpSpPr>
          <a:xfrm rot="17640000" flipH="1">
            <a:off x="2012679" y="3202930"/>
            <a:ext cx="36928" cy="473651"/>
            <a:chOff x="5349891" y="3200900"/>
            <a:chExt cx="45720" cy="456200"/>
          </a:xfrm>
        </p:grpSpPr>
        <p:sp>
          <p:nvSpPr>
            <p:cNvPr id="59" name="İkizkenar Üçgen 58"/>
            <p:cNvSpPr/>
            <p:nvPr/>
          </p:nvSpPr>
          <p:spPr>
            <a:xfrm>
              <a:off x="5349892" y="3200900"/>
              <a:ext cx="45719" cy="2281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0" name="İkizkenar Üçgen 59"/>
            <p:cNvSpPr/>
            <p:nvPr/>
          </p:nvSpPr>
          <p:spPr>
            <a:xfrm flipV="1">
              <a:off x="5349891" y="3429000"/>
              <a:ext cx="45719" cy="228100"/>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9" name="Metin kutusu 8"/>
          <p:cNvSpPr txBox="1"/>
          <p:nvPr/>
        </p:nvSpPr>
        <p:spPr>
          <a:xfrm>
            <a:off x="783359" y="4481010"/>
            <a:ext cx="2221642" cy="1200329"/>
          </a:xfrm>
          <a:prstGeom prst="rect">
            <a:avLst/>
          </a:prstGeom>
          <a:noFill/>
        </p:spPr>
        <p:txBody>
          <a:bodyPr wrap="square" rtlCol="0">
            <a:spAutoFit/>
          </a:bodyPr>
          <a:lstStyle/>
          <a:p>
            <a:pPr algn="ctr"/>
            <a:r>
              <a:rPr lang="tr-TR" b="1" dirty="0" smtClean="0">
                <a:latin typeface="Bradley Hand ITC" panose="03070402050302030203" pitchFamily="66" charset="0"/>
              </a:rPr>
              <a:t>Başlangıç</a:t>
            </a:r>
          </a:p>
          <a:p>
            <a:pPr algn="ctr"/>
            <a:r>
              <a:rPr lang="tr-TR" b="1" dirty="0" smtClean="0">
                <a:latin typeface="Bradley Hand ITC" panose="03070402050302030203" pitchFamily="66" charset="0"/>
              </a:rPr>
              <a:t> 9:30</a:t>
            </a:r>
          </a:p>
          <a:p>
            <a:pPr algn="ctr"/>
            <a:r>
              <a:rPr lang="tr-TR" b="1" dirty="0" smtClean="0">
                <a:latin typeface="Bradley Hand ITC" panose="03070402050302030203" pitchFamily="66" charset="0"/>
              </a:rPr>
              <a:t>Sınav Süresi </a:t>
            </a:r>
          </a:p>
          <a:p>
            <a:pPr algn="ctr"/>
            <a:r>
              <a:rPr lang="tr-TR" b="1" dirty="0" smtClean="0">
                <a:latin typeface="Bradley Hand ITC" panose="03070402050302030203" pitchFamily="66" charset="0"/>
              </a:rPr>
              <a:t>75 dakika</a:t>
            </a:r>
            <a:endParaRPr lang="tr-TR" b="1" dirty="0">
              <a:latin typeface="Bradley Hand ITC" panose="03070402050302030203" pitchFamily="66" charset="0"/>
            </a:endParaRPr>
          </a:p>
        </p:txBody>
      </p:sp>
      <p:sp>
        <p:nvSpPr>
          <p:cNvPr id="37" name="Oval 36"/>
          <p:cNvSpPr/>
          <p:nvPr/>
        </p:nvSpPr>
        <p:spPr>
          <a:xfrm>
            <a:off x="2007309" y="307495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Oval 37"/>
          <p:cNvSpPr/>
          <p:nvPr/>
        </p:nvSpPr>
        <p:spPr>
          <a:xfrm>
            <a:off x="2362996" y="341249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Oval 38"/>
          <p:cNvSpPr/>
          <p:nvPr/>
        </p:nvSpPr>
        <p:spPr>
          <a:xfrm>
            <a:off x="2000484" y="376388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Oval 39"/>
          <p:cNvSpPr/>
          <p:nvPr/>
        </p:nvSpPr>
        <p:spPr>
          <a:xfrm>
            <a:off x="1644725" y="341590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32694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8" presetClass="emph" presetSubtype="0" repeatCount="indefinite" fill="hold" grpId="0" nodeType="afterEffect">
                                  <p:stCondLst>
                                    <p:cond delay="0"/>
                                  </p:stCondLst>
                                  <p:childTnLst>
                                    <p:animRot by="21600000">
                                      <p:cBhvr>
                                        <p:cTn id="10" dur="5000" fill="hold"/>
                                        <p:tgtEl>
                                          <p:spTgt spid="49"/>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20000" fill="hold"/>
                                        <p:tgtEl>
                                          <p:spTgt spid="51"/>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60000" fill="hold"/>
                                        <p:tgtEl>
                                          <p:spTgt spid="58"/>
                                        </p:tgtEl>
                                        <p:attrNameLst>
                                          <p:attrName>r</p:attrName>
                                        </p:attrNameLst>
                                      </p:cBhvr>
                                    </p:animRot>
                                  </p:childTnLst>
                                </p:cTn>
                              </p:par>
                              <p:par>
                                <p:cTn id="15" presetID="21" presetClass="entr" presetSubtype="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heel(1)">
                                      <p:cBhvr>
                                        <p:cTn id="26" dur="2000"/>
                                        <p:tgtEl>
                                          <p:spTgt spid="27"/>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heel(1)">
                                      <p:cBhvr>
                                        <p:cTn id="29" dur="2000"/>
                                        <p:tgtEl>
                                          <p:spTgt spid="22"/>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heel(1)">
                                      <p:cBhvr>
                                        <p:cTn id="35" dur="2000"/>
                                        <p:tgtEl>
                                          <p:spTgt spid="17"/>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1)">
                                      <p:cBhvr>
                                        <p:cTn id="38" dur="2000"/>
                                        <p:tgtEl>
                                          <p:spTgt spid="12"/>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heel(1)">
                                      <p:cBhvr>
                                        <p:cTn id="41" dur="2000"/>
                                        <p:tgtEl>
                                          <p:spTgt spid="26"/>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heel(1)">
                                      <p:cBhvr>
                                        <p:cTn id="44" dur="2000"/>
                                        <p:tgtEl>
                                          <p:spTgt spid="33"/>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heel(1)">
                                      <p:cBhvr>
                                        <p:cTn id="47" dur="2000"/>
                                        <p:tgtEl>
                                          <p:spTgt spid="19"/>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heel(1)">
                                      <p:cBhvr>
                                        <p:cTn id="50" dur="2000"/>
                                        <p:tgtEl>
                                          <p:spTgt spid="14"/>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heel(1)">
                                      <p:cBhvr>
                                        <p:cTn id="53" dur="2000"/>
                                        <p:tgtEl>
                                          <p:spTgt spid="21"/>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heel(1)">
                                      <p:cBhvr>
                                        <p:cTn id="56" dur="2000"/>
                                        <p:tgtEl>
                                          <p:spTgt spid="34"/>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heel(1)">
                                      <p:cBhvr>
                                        <p:cTn id="59" dur="2000"/>
                                        <p:tgtEl>
                                          <p:spTgt spid="13"/>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heel(1)">
                                      <p:cBhvr>
                                        <p:cTn id="62" dur="2000"/>
                                        <p:tgtEl>
                                          <p:spTgt spid="18"/>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heel(1)">
                                      <p:cBhvr>
                                        <p:cTn id="65" dur="2000"/>
                                        <p:tgtEl>
                                          <p:spTgt spid="16"/>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heel(1)">
                                      <p:cBhvr>
                                        <p:cTn id="68" dur="2000"/>
                                        <p:tgtEl>
                                          <p:spTgt spid="28"/>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heel(1)">
                                      <p:cBhvr>
                                        <p:cTn id="71" dur="2000"/>
                                        <p:tgtEl>
                                          <p:spTgt spid="35"/>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heel(1)">
                                      <p:cBhvr>
                                        <p:cTn id="74" dur="2000"/>
                                        <p:tgtEl>
                                          <p:spTgt spid="20"/>
                                        </p:tgtEl>
                                      </p:cBhvr>
                                    </p:animEffect>
                                  </p:childTnLst>
                                </p:cTn>
                              </p:par>
                              <p:par>
                                <p:cTn id="75" presetID="21" presetClass="entr" presetSubtype="1"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heel(1)">
                                      <p:cBhvr>
                                        <p:cTn id="77" dur="2000"/>
                                        <p:tgtEl>
                                          <p:spTgt spid="15"/>
                                        </p:tgtEl>
                                      </p:cBhvr>
                                    </p:animEffect>
                                  </p:childTnLst>
                                </p:cTn>
                              </p:par>
                              <p:par>
                                <p:cTn id="78" presetID="21" presetClass="entr" presetSubtype="1" fill="hold" grpId="0" nodeType="with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wheel(1)">
                                      <p:cBhvr>
                                        <p:cTn id="8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3" grpId="0" animBg="1"/>
      <p:bldP spid="14" grpId="0" animBg="1"/>
      <p:bldP spid="11" grpId="0" animBg="1"/>
      <p:bldP spid="12" grpId="0" animBg="1"/>
      <p:bldP spid="5" grpId="0" animBg="1"/>
      <p:bldP spid="4" grpId="0" animBg="1"/>
      <p:bldP spid="17" grpId="0" animBg="1"/>
      <p:bldP spid="18" grpId="0" animBg="1"/>
      <p:bldP spid="19" grpId="0" animBg="1"/>
      <p:bldP spid="20" grpId="0" animBg="1"/>
      <p:bldP spid="21" grpId="0"/>
      <p:bldP spid="22" grpId="0"/>
      <p:bldP spid="26" grpId="0"/>
      <p:bldP spid="27" grpId="0"/>
      <p:bldP spid="28" grpId="0"/>
      <p:bldP spid="33" grpId="0"/>
      <p:bldP spid="34" grpId="0"/>
      <p:bldP spid="35" grpId="0"/>
      <p:bldP spid="2" grpId="0"/>
      <p:bldP spid="7" grpId="0"/>
      <p:bldP spid="49"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19000">
              <a:schemeClr val="bg1"/>
            </a:gs>
            <a:gs pos="86000">
              <a:schemeClr val="bg1">
                <a:lumMod val="85000"/>
              </a:schemeClr>
            </a:gs>
            <a:gs pos="100000">
              <a:schemeClr val="bg1">
                <a:lumMod val="65000"/>
              </a:schemeClr>
            </a:gs>
          </a:gsLst>
          <a:lin ang="10800000" scaled="1"/>
        </a:gradFill>
        <a:effectLst/>
      </p:bgPr>
    </p:bg>
    <p:spTree>
      <p:nvGrpSpPr>
        <p:cNvPr id="1" name=""/>
        <p:cNvGrpSpPr/>
        <p:nvPr/>
      </p:nvGrpSpPr>
      <p:grpSpPr>
        <a:xfrm>
          <a:off x="0" y="0"/>
          <a:ext cx="0" cy="0"/>
          <a:chOff x="0" y="0"/>
          <a:chExt cx="0" cy="0"/>
        </a:xfrm>
      </p:grpSpPr>
      <p:sp>
        <p:nvSpPr>
          <p:cNvPr id="11" name="Dik Üçgen 10"/>
          <p:cNvSpPr/>
          <p:nvPr/>
        </p:nvSpPr>
        <p:spPr>
          <a:xfrm flipH="1" flipV="1">
            <a:off x="5439897" y="4392289"/>
            <a:ext cx="2880000" cy="1072996"/>
          </a:xfrm>
          <a:prstGeom prst="rtTriangle">
            <a:avLst/>
          </a:prstGeom>
          <a:gradFill flip="none" rotWithShape="1">
            <a:gsLst>
              <a:gs pos="0">
                <a:schemeClr val="accent3">
                  <a:lumMod val="0"/>
                  <a:lumOff val="100000"/>
                  <a:alpha val="0"/>
                </a:schemeClr>
              </a:gs>
              <a:gs pos="95000">
                <a:schemeClr val="tx1"/>
              </a:gs>
            </a:gsLst>
            <a:lin ang="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Aynı Yanın Köşesi Yuvarlatılmış Dikdörtgen 11"/>
          <p:cNvSpPr/>
          <p:nvPr/>
        </p:nvSpPr>
        <p:spPr>
          <a:xfrm rot="5400000" flipH="1">
            <a:off x="6392720" y="2604462"/>
            <a:ext cx="974354" cy="2880000"/>
          </a:xfrm>
          <a:prstGeom prst="round2SameRect">
            <a:avLst>
              <a:gd name="adj1" fmla="val 50000"/>
              <a:gd name="adj2" fmla="val 0"/>
            </a:avLst>
          </a:prstGeom>
          <a:gradFill flip="none" rotWithShape="1">
            <a:gsLst>
              <a:gs pos="33000">
                <a:schemeClr val="accent3">
                  <a:lumMod val="0"/>
                  <a:lumOff val="100000"/>
                </a:schemeClr>
              </a:gs>
              <a:gs pos="72000">
                <a:schemeClr val="bg1">
                  <a:lumMod val="85000"/>
                </a:schemeClr>
              </a:gs>
              <a:gs pos="100000">
                <a:srgbClr val="F1F1F1">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 Üçgen 4"/>
          <p:cNvSpPr/>
          <p:nvPr/>
        </p:nvSpPr>
        <p:spPr>
          <a:xfrm flipV="1">
            <a:off x="3858695" y="3417935"/>
            <a:ext cx="2880000" cy="1072996"/>
          </a:xfrm>
          <a:prstGeom prst="rtTriangle">
            <a:avLst/>
          </a:prstGeom>
          <a:gradFill flip="none" rotWithShape="1">
            <a:gsLst>
              <a:gs pos="0">
                <a:schemeClr val="accent3">
                  <a:lumMod val="0"/>
                  <a:lumOff val="100000"/>
                  <a:alpha val="0"/>
                </a:schemeClr>
              </a:gs>
              <a:gs pos="95000">
                <a:schemeClr val="tx1"/>
              </a:gs>
            </a:gsLst>
            <a:lin ang="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ynı Yanın Köşesi Yuvarlatılmış Dikdörtgen 3"/>
          <p:cNvSpPr/>
          <p:nvPr/>
        </p:nvSpPr>
        <p:spPr>
          <a:xfrm rot="16200000">
            <a:off x="4811518" y="1630108"/>
            <a:ext cx="974354" cy="2880000"/>
          </a:xfrm>
          <a:prstGeom prst="round2SameRect">
            <a:avLst>
              <a:gd name="adj1" fmla="val 50000"/>
              <a:gd name="adj2" fmla="val 0"/>
            </a:avLst>
          </a:prstGeom>
          <a:gradFill flip="none" rotWithShape="1">
            <a:gsLst>
              <a:gs pos="33000">
                <a:schemeClr val="accent3">
                  <a:lumMod val="0"/>
                  <a:lumOff val="100000"/>
                </a:schemeClr>
              </a:gs>
              <a:gs pos="72000">
                <a:schemeClr val="bg1">
                  <a:lumMod val="85000"/>
                </a:schemeClr>
              </a:gs>
              <a:gs pos="100000">
                <a:srgbClr val="F1F1F1">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Oval 16"/>
          <p:cNvSpPr/>
          <p:nvPr/>
        </p:nvSpPr>
        <p:spPr>
          <a:xfrm>
            <a:off x="3961261" y="2674107"/>
            <a:ext cx="792000" cy="792000"/>
          </a:xfrm>
          <a:prstGeom prst="ellipse">
            <a:avLst/>
          </a:prstGeom>
          <a:solidFill>
            <a:schemeClr val="accent5"/>
          </a:solidFill>
          <a:ln>
            <a:noFill/>
          </a:ln>
          <a:effectLst>
            <a:innerShdw blurRad="1270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Oval 18"/>
          <p:cNvSpPr/>
          <p:nvPr/>
        </p:nvSpPr>
        <p:spPr>
          <a:xfrm>
            <a:off x="7425331" y="3648462"/>
            <a:ext cx="792000" cy="792000"/>
          </a:xfrm>
          <a:prstGeom prst="ellipse">
            <a:avLst/>
          </a:prstGeom>
          <a:solidFill>
            <a:srgbClr val="C00000"/>
          </a:solidFill>
          <a:ln>
            <a:noFill/>
          </a:ln>
          <a:effectLst>
            <a:innerShdw blurRad="114300" dist="762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Metin kutusu 21"/>
          <p:cNvSpPr txBox="1"/>
          <p:nvPr/>
        </p:nvSpPr>
        <p:spPr>
          <a:xfrm>
            <a:off x="3915637" y="2774641"/>
            <a:ext cx="883248" cy="523220"/>
          </a:xfrm>
          <a:prstGeom prst="rect">
            <a:avLst/>
          </a:prstGeom>
          <a:noFill/>
        </p:spPr>
        <p:txBody>
          <a:bodyPr wrap="square" rtlCol="0">
            <a:spAutoFit/>
          </a:bodyPr>
          <a:lstStyle/>
          <a:p>
            <a:pPr algn="ctr"/>
            <a:r>
              <a:rPr lang="tr-TR" sz="1400" dirty="0" smtClean="0">
                <a:solidFill>
                  <a:schemeClr val="bg1"/>
                </a:solidFill>
                <a:latin typeface="Castellar" panose="020A0402060406010301" pitchFamily="18" charset="0"/>
              </a:rPr>
              <a:t>20</a:t>
            </a:r>
          </a:p>
          <a:p>
            <a:pPr algn="ctr"/>
            <a:r>
              <a:rPr lang="tr-TR" sz="1400" dirty="0" smtClean="0">
                <a:solidFill>
                  <a:schemeClr val="bg1"/>
                </a:solidFill>
                <a:latin typeface="Castellar" panose="020A0402060406010301" pitchFamily="18" charset="0"/>
              </a:rPr>
              <a:t>Soru</a:t>
            </a:r>
            <a:endParaRPr lang="tr-TR" sz="1400" dirty="0">
              <a:solidFill>
                <a:schemeClr val="bg1"/>
              </a:solidFill>
              <a:latin typeface="Castellar" panose="020A0402060406010301" pitchFamily="18" charset="0"/>
            </a:endParaRPr>
          </a:p>
        </p:txBody>
      </p:sp>
      <p:sp>
        <p:nvSpPr>
          <p:cNvPr id="26" name="Metin kutusu 25"/>
          <p:cNvSpPr txBox="1"/>
          <p:nvPr/>
        </p:nvSpPr>
        <p:spPr>
          <a:xfrm>
            <a:off x="5627914" y="3821226"/>
            <a:ext cx="1586474" cy="369332"/>
          </a:xfrm>
          <a:prstGeom prst="rect">
            <a:avLst/>
          </a:prstGeom>
          <a:noFill/>
        </p:spPr>
        <p:txBody>
          <a:bodyPr wrap="square" rtlCol="0">
            <a:spAutoFit/>
          </a:bodyPr>
          <a:lstStyle/>
          <a:p>
            <a:pPr algn="r"/>
            <a:r>
              <a:rPr lang="tr-TR" dirty="0" smtClean="0"/>
              <a:t>FEN BİLGİSİ</a:t>
            </a:r>
            <a:endParaRPr lang="tr-TR" dirty="0"/>
          </a:p>
        </p:txBody>
      </p:sp>
      <p:sp>
        <p:nvSpPr>
          <p:cNvPr id="27" name="Metin kutusu 26"/>
          <p:cNvSpPr txBox="1"/>
          <p:nvPr/>
        </p:nvSpPr>
        <p:spPr>
          <a:xfrm>
            <a:off x="4844510" y="2851585"/>
            <a:ext cx="1418863" cy="369332"/>
          </a:xfrm>
          <a:prstGeom prst="rect">
            <a:avLst/>
          </a:prstGeom>
          <a:noFill/>
        </p:spPr>
        <p:txBody>
          <a:bodyPr wrap="square" rtlCol="0">
            <a:spAutoFit/>
          </a:bodyPr>
          <a:lstStyle/>
          <a:p>
            <a:r>
              <a:rPr lang="tr-TR" dirty="0" smtClean="0"/>
              <a:t>MATEMATİK</a:t>
            </a:r>
            <a:endParaRPr lang="tr-TR" dirty="0"/>
          </a:p>
        </p:txBody>
      </p:sp>
      <p:sp>
        <p:nvSpPr>
          <p:cNvPr id="33" name="Metin kutusu 32"/>
          <p:cNvSpPr txBox="1"/>
          <p:nvPr/>
        </p:nvSpPr>
        <p:spPr>
          <a:xfrm>
            <a:off x="7402405" y="3744282"/>
            <a:ext cx="883248" cy="523220"/>
          </a:xfrm>
          <a:prstGeom prst="rect">
            <a:avLst/>
          </a:prstGeom>
          <a:noFill/>
        </p:spPr>
        <p:txBody>
          <a:bodyPr wrap="square" rtlCol="0">
            <a:spAutoFit/>
          </a:bodyPr>
          <a:lstStyle/>
          <a:p>
            <a:pPr algn="ctr"/>
            <a:r>
              <a:rPr lang="tr-TR" sz="1400" dirty="0" smtClean="0">
                <a:solidFill>
                  <a:schemeClr val="bg1"/>
                </a:solidFill>
                <a:latin typeface="Castellar" panose="020A0402060406010301" pitchFamily="18" charset="0"/>
              </a:rPr>
              <a:t>20</a:t>
            </a:r>
          </a:p>
          <a:p>
            <a:pPr algn="ctr"/>
            <a:r>
              <a:rPr lang="tr-TR" sz="1400" dirty="0" smtClean="0">
                <a:solidFill>
                  <a:schemeClr val="bg1"/>
                </a:solidFill>
                <a:latin typeface="Castellar" panose="020A0402060406010301" pitchFamily="18" charset="0"/>
              </a:rPr>
              <a:t>Soru</a:t>
            </a:r>
            <a:endParaRPr lang="tr-TR" sz="1400" dirty="0">
              <a:solidFill>
                <a:schemeClr val="bg1"/>
              </a:solidFill>
              <a:latin typeface="Castellar" panose="020A0402060406010301" pitchFamily="18" charset="0"/>
            </a:endParaRPr>
          </a:p>
        </p:txBody>
      </p:sp>
      <p:sp>
        <p:nvSpPr>
          <p:cNvPr id="2" name="Metin kutusu 1"/>
          <p:cNvSpPr txBox="1"/>
          <p:nvPr/>
        </p:nvSpPr>
        <p:spPr>
          <a:xfrm>
            <a:off x="2641427" y="944181"/>
            <a:ext cx="6237514" cy="954107"/>
          </a:xfrm>
          <a:prstGeom prst="rect">
            <a:avLst/>
          </a:prstGeom>
          <a:noFill/>
        </p:spPr>
        <p:txBody>
          <a:bodyPr wrap="square" rtlCol="0">
            <a:spAutoFit/>
          </a:bodyPr>
          <a:lstStyle/>
          <a:p>
            <a:pPr algn="ctr"/>
            <a:r>
              <a:rPr lang="tr-TR" sz="2800" b="1" dirty="0">
                <a:latin typeface="Bradley Hand ITC" panose="03070402050302030203" pitchFamily="66" charset="0"/>
              </a:rPr>
              <a:t>2</a:t>
            </a:r>
            <a:r>
              <a:rPr lang="tr-TR" sz="2800" b="1" dirty="0" smtClean="0">
                <a:latin typeface="Bradley Hand ITC" panose="03070402050302030203" pitchFamily="66" charset="0"/>
              </a:rPr>
              <a:t>.OTURUM </a:t>
            </a:r>
          </a:p>
          <a:p>
            <a:pPr algn="ctr"/>
            <a:r>
              <a:rPr lang="tr-TR" sz="2800" b="1" dirty="0" smtClean="0">
                <a:latin typeface="Bradley Hand ITC" panose="03070402050302030203" pitchFamily="66" charset="0"/>
              </a:rPr>
              <a:t>SAYISAL ALAN</a:t>
            </a:r>
            <a:endParaRPr lang="tr-TR" sz="2800" b="1" dirty="0">
              <a:latin typeface="Bradley Hand ITC" panose="03070402050302030203" pitchFamily="66" charset="0"/>
            </a:endParaRPr>
          </a:p>
        </p:txBody>
      </p:sp>
      <p:sp>
        <p:nvSpPr>
          <p:cNvPr id="7" name="Metin kutusu 6"/>
          <p:cNvSpPr txBox="1"/>
          <p:nvPr/>
        </p:nvSpPr>
        <p:spPr>
          <a:xfrm>
            <a:off x="3790373" y="4999670"/>
            <a:ext cx="4426958" cy="369332"/>
          </a:xfrm>
          <a:prstGeom prst="rect">
            <a:avLst/>
          </a:prstGeom>
          <a:noFill/>
        </p:spPr>
        <p:txBody>
          <a:bodyPr wrap="square" rtlCol="0">
            <a:spAutoFit/>
          </a:bodyPr>
          <a:lstStyle/>
          <a:p>
            <a:pPr algn="ctr"/>
            <a:r>
              <a:rPr lang="tr-TR" i="1" dirty="0" smtClean="0">
                <a:latin typeface="Segoe UI" panose="020B0502040204020203" pitchFamily="34" charset="0"/>
                <a:ea typeface="Segoe UI" panose="020B0502040204020203" pitchFamily="34" charset="0"/>
                <a:cs typeface="Segoe UI" panose="020B0502040204020203" pitchFamily="34" charset="0"/>
              </a:rPr>
              <a:t>Sayısal Alan Toplam Soru Sayısı 40</a:t>
            </a:r>
            <a:endParaRPr lang="tr-TR" i="1" dirty="0">
              <a:latin typeface="Segoe UI" panose="020B0502040204020203" pitchFamily="34" charset="0"/>
              <a:ea typeface="Segoe UI" panose="020B0502040204020203" pitchFamily="34" charset="0"/>
              <a:cs typeface="Segoe UI" panose="020B0502040204020203" pitchFamily="34" charset="0"/>
            </a:endParaRPr>
          </a:p>
        </p:txBody>
      </p:sp>
      <p:sp>
        <p:nvSpPr>
          <p:cNvPr id="49" name="Serbest Form 48"/>
          <p:cNvSpPr/>
          <p:nvPr/>
        </p:nvSpPr>
        <p:spPr>
          <a:xfrm>
            <a:off x="1258950" y="2697434"/>
            <a:ext cx="1546348" cy="1488448"/>
          </a:xfrm>
          <a:custGeom>
            <a:avLst/>
            <a:gdLst>
              <a:gd name="connsiteX0" fmla="*/ 1121008 w 2543908"/>
              <a:gd name="connsiteY0" fmla="*/ 0 h 2543907"/>
              <a:gd name="connsiteX1" fmla="*/ 1422900 w 2543908"/>
              <a:gd name="connsiteY1" fmla="*/ 0 h 2543907"/>
              <a:gd name="connsiteX2" fmla="*/ 1473534 w 2543908"/>
              <a:gd name="connsiteY2" fmla="*/ 372532 h 2543907"/>
              <a:gd name="connsiteX3" fmla="*/ 1479085 w 2543908"/>
              <a:gd name="connsiteY3" fmla="*/ 492033 h 2543907"/>
              <a:gd name="connsiteX4" fmla="*/ 1587243 w 2543908"/>
              <a:gd name="connsiteY4" fmla="*/ 525607 h 2543907"/>
              <a:gd name="connsiteX5" fmla="*/ 1666625 w 2543908"/>
              <a:gd name="connsiteY5" fmla="*/ 564442 h 2543907"/>
              <a:gd name="connsiteX6" fmla="*/ 1678929 w 2543908"/>
              <a:gd name="connsiteY6" fmla="*/ 572225 h 2543907"/>
              <a:gd name="connsiteX7" fmla="*/ 1765403 w 2543908"/>
              <a:gd name="connsiteY7" fmla="*/ 493428 h 2543907"/>
              <a:gd name="connsiteX8" fmla="*/ 2064626 w 2543908"/>
              <a:gd name="connsiteY8" fmla="*/ 265812 h 2543907"/>
              <a:gd name="connsiteX9" fmla="*/ 2278096 w 2543908"/>
              <a:gd name="connsiteY9" fmla="*/ 479282 h 2543907"/>
              <a:gd name="connsiteX10" fmla="*/ 2050480 w 2543908"/>
              <a:gd name="connsiteY10" fmla="*/ 778505 h 2543907"/>
              <a:gd name="connsiteX11" fmla="*/ 1971971 w 2543908"/>
              <a:gd name="connsiteY11" fmla="*/ 864663 h 2543907"/>
              <a:gd name="connsiteX12" fmla="*/ 1974639 w 2543908"/>
              <a:gd name="connsiteY12" fmla="*/ 868770 h 2543907"/>
              <a:gd name="connsiteX13" fmla="*/ 2045538 w 2543908"/>
              <a:gd name="connsiteY13" fmla="*/ 1031084 h 2543907"/>
              <a:gd name="connsiteX14" fmla="*/ 2053258 w 2543908"/>
              <a:gd name="connsiteY14" fmla="*/ 1064582 h 2543907"/>
              <a:gd name="connsiteX15" fmla="*/ 2081051 w 2543908"/>
              <a:gd name="connsiteY15" fmla="*/ 1065752 h 2543907"/>
              <a:gd name="connsiteX16" fmla="*/ 2543908 w 2543908"/>
              <a:gd name="connsiteY16" fmla="*/ 1121008 h 2543907"/>
              <a:gd name="connsiteX17" fmla="*/ 2543908 w 2543908"/>
              <a:gd name="connsiteY17" fmla="*/ 1422900 h 2543907"/>
              <a:gd name="connsiteX18" fmla="*/ 2081051 w 2543908"/>
              <a:gd name="connsiteY18" fmla="*/ 1478155 h 2543907"/>
              <a:gd name="connsiteX19" fmla="*/ 2053258 w 2543908"/>
              <a:gd name="connsiteY19" fmla="*/ 1479325 h 2543907"/>
              <a:gd name="connsiteX20" fmla="*/ 2045538 w 2543908"/>
              <a:gd name="connsiteY20" fmla="*/ 1512822 h 2543907"/>
              <a:gd name="connsiteX21" fmla="*/ 1974639 w 2543908"/>
              <a:gd name="connsiteY21" fmla="*/ 1675136 h 2543907"/>
              <a:gd name="connsiteX22" fmla="*/ 1971971 w 2543908"/>
              <a:gd name="connsiteY22" fmla="*/ 1679243 h 2543907"/>
              <a:gd name="connsiteX23" fmla="*/ 2050480 w 2543908"/>
              <a:gd name="connsiteY23" fmla="*/ 1765401 h 2543907"/>
              <a:gd name="connsiteX24" fmla="*/ 2278096 w 2543908"/>
              <a:gd name="connsiteY24" fmla="*/ 2064625 h 2543907"/>
              <a:gd name="connsiteX25" fmla="*/ 2064626 w 2543908"/>
              <a:gd name="connsiteY25" fmla="*/ 2278095 h 2543907"/>
              <a:gd name="connsiteX26" fmla="*/ 1765403 w 2543908"/>
              <a:gd name="connsiteY26" fmla="*/ 2050478 h 2543907"/>
              <a:gd name="connsiteX27" fmla="*/ 1678929 w 2543908"/>
              <a:gd name="connsiteY27" fmla="*/ 1971681 h 2543907"/>
              <a:gd name="connsiteX28" fmla="*/ 1666625 w 2543908"/>
              <a:gd name="connsiteY28" fmla="*/ 1979464 h 2543907"/>
              <a:gd name="connsiteX29" fmla="*/ 1587243 w 2543908"/>
              <a:gd name="connsiteY29" fmla="*/ 2018299 h 2543907"/>
              <a:gd name="connsiteX30" fmla="*/ 1479085 w 2543908"/>
              <a:gd name="connsiteY30" fmla="*/ 2051873 h 2543907"/>
              <a:gd name="connsiteX31" fmla="*/ 1473534 w 2543908"/>
              <a:gd name="connsiteY31" fmla="*/ 2171375 h 2543907"/>
              <a:gd name="connsiteX32" fmla="*/ 1422900 w 2543908"/>
              <a:gd name="connsiteY32" fmla="*/ 2543907 h 2543907"/>
              <a:gd name="connsiteX33" fmla="*/ 1121008 w 2543908"/>
              <a:gd name="connsiteY33" fmla="*/ 2543907 h 2543907"/>
              <a:gd name="connsiteX34" fmla="*/ 1070375 w 2543908"/>
              <a:gd name="connsiteY34" fmla="*/ 2171375 h 2543907"/>
              <a:gd name="connsiteX35" fmla="*/ 1064823 w 2543908"/>
              <a:gd name="connsiteY35" fmla="*/ 2051873 h 2543907"/>
              <a:gd name="connsiteX36" fmla="*/ 956666 w 2543908"/>
              <a:gd name="connsiteY36" fmla="*/ 2018299 h 2543907"/>
              <a:gd name="connsiteX37" fmla="*/ 877284 w 2543908"/>
              <a:gd name="connsiteY37" fmla="*/ 1979464 h 2543907"/>
              <a:gd name="connsiteX38" fmla="*/ 864980 w 2543908"/>
              <a:gd name="connsiteY38" fmla="*/ 1971682 h 2543907"/>
              <a:gd name="connsiteX39" fmla="*/ 778506 w 2543908"/>
              <a:gd name="connsiteY39" fmla="*/ 2050479 h 2543907"/>
              <a:gd name="connsiteX40" fmla="*/ 479282 w 2543908"/>
              <a:gd name="connsiteY40" fmla="*/ 2278096 h 2543907"/>
              <a:gd name="connsiteX41" fmla="*/ 265812 w 2543908"/>
              <a:gd name="connsiteY41" fmla="*/ 2064626 h 2543907"/>
              <a:gd name="connsiteX42" fmla="*/ 493429 w 2543908"/>
              <a:gd name="connsiteY42" fmla="*/ 1765402 h 2543907"/>
              <a:gd name="connsiteX43" fmla="*/ 571938 w 2543908"/>
              <a:gd name="connsiteY43" fmla="*/ 1679244 h 2543907"/>
              <a:gd name="connsiteX44" fmla="*/ 569270 w 2543908"/>
              <a:gd name="connsiteY44" fmla="*/ 1675136 h 2543907"/>
              <a:gd name="connsiteX45" fmla="*/ 498370 w 2543908"/>
              <a:gd name="connsiteY45" fmla="*/ 1512822 h 2543907"/>
              <a:gd name="connsiteX46" fmla="*/ 490650 w 2543908"/>
              <a:gd name="connsiteY46" fmla="*/ 1479325 h 2543907"/>
              <a:gd name="connsiteX47" fmla="*/ 462858 w 2543908"/>
              <a:gd name="connsiteY47" fmla="*/ 1478155 h 2543907"/>
              <a:gd name="connsiteX48" fmla="*/ 0 w 2543908"/>
              <a:gd name="connsiteY48" fmla="*/ 1422900 h 2543907"/>
              <a:gd name="connsiteX49" fmla="*/ 0 w 2543908"/>
              <a:gd name="connsiteY49" fmla="*/ 1121008 h 2543907"/>
              <a:gd name="connsiteX50" fmla="*/ 462858 w 2543908"/>
              <a:gd name="connsiteY50" fmla="*/ 1065752 h 2543907"/>
              <a:gd name="connsiteX51" fmla="*/ 490650 w 2543908"/>
              <a:gd name="connsiteY51" fmla="*/ 1064582 h 2543907"/>
              <a:gd name="connsiteX52" fmla="*/ 498370 w 2543908"/>
              <a:gd name="connsiteY52" fmla="*/ 1031084 h 2543907"/>
              <a:gd name="connsiteX53" fmla="*/ 569270 w 2543908"/>
              <a:gd name="connsiteY53" fmla="*/ 868770 h 2543907"/>
              <a:gd name="connsiteX54" fmla="*/ 571938 w 2543908"/>
              <a:gd name="connsiteY54" fmla="*/ 864662 h 2543907"/>
              <a:gd name="connsiteX55" fmla="*/ 493429 w 2543908"/>
              <a:gd name="connsiteY55" fmla="*/ 778504 h 2543907"/>
              <a:gd name="connsiteX56" fmla="*/ 265812 w 2543908"/>
              <a:gd name="connsiteY56" fmla="*/ 479281 h 2543907"/>
              <a:gd name="connsiteX57" fmla="*/ 479282 w 2543908"/>
              <a:gd name="connsiteY57" fmla="*/ 265811 h 2543907"/>
              <a:gd name="connsiteX58" fmla="*/ 778506 w 2543908"/>
              <a:gd name="connsiteY58" fmla="*/ 493427 h 2543907"/>
              <a:gd name="connsiteX59" fmla="*/ 864980 w 2543908"/>
              <a:gd name="connsiteY59" fmla="*/ 572225 h 2543907"/>
              <a:gd name="connsiteX60" fmla="*/ 877284 w 2543908"/>
              <a:gd name="connsiteY60" fmla="*/ 564442 h 2543907"/>
              <a:gd name="connsiteX61" fmla="*/ 956666 w 2543908"/>
              <a:gd name="connsiteY61" fmla="*/ 525607 h 2543907"/>
              <a:gd name="connsiteX62" fmla="*/ 1064823 w 2543908"/>
              <a:gd name="connsiteY62" fmla="*/ 492033 h 2543907"/>
              <a:gd name="connsiteX63" fmla="*/ 1070375 w 2543908"/>
              <a:gd name="connsiteY63" fmla="*/ 372532 h 2543907"/>
              <a:gd name="connsiteX64" fmla="*/ 1121008 w 2543908"/>
              <a:gd name="connsiteY64" fmla="*/ 0 h 2543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543908" h="2543907">
                <a:moveTo>
                  <a:pt x="1121008" y="0"/>
                </a:moveTo>
                <a:lnTo>
                  <a:pt x="1422900" y="0"/>
                </a:lnTo>
                <a:cubicBezTo>
                  <a:pt x="1442672" y="0"/>
                  <a:pt x="1460575" y="142359"/>
                  <a:pt x="1473534" y="372532"/>
                </a:cubicBezTo>
                <a:lnTo>
                  <a:pt x="1479085" y="492033"/>
                </a:lnTo>
                <a:lnTo>
                  <a:pt x="1587243" y="525607"/>
                </a:lnTo>
                <a:cubicBezTo>
                  <a:pt x="1614498" y="537135"/>
                  <a:pt x="1640991" y="550112"/>
                  <a:pt x="1666625" y="564442"/>
                </a:cubicBezTo>
                <a:lnTo>
                  <a:pt x="1678929" y="572225"/>
                </a:lnTo>
                <a:lnTo>
                  <a:pt x="1765403" y="493428"/>
                </a:lnTo>
                <a:cubicBezTo>
                  <a:pt x="1937324" y="339834"/>
                  <a:pt x="2050645" y="251830"/>
                  <a:pt x="2064626" y="265812"/>
                </a:cubicBezTo>
                <a:lnTo>
                  <a:pt x="2278096" y="479282"/>
                </a:lnTo>
                <a:cubicBezTo>
                  <a:pt x="2292077" y="493263"/>
                  <a:pt x="2204073" y="606584"/>
                  <a:pt x="2050480" y="778505"/>
                </a:cubicBezTo>
                <a:lnTo>
                  <a:pt x="1971971" y="864663"/>
                </a:lnTo>
                <a:lnTo>
                  <a:pt x="1974639" y="868770"/>
                </a:lnTo>
                <a:cubicBezTo>
                  <a:pt x="2003898" y="919654"/>
                  <a:pt x="2027788" y="974016"/>
                  <a:pt x="2045538" y="1031084"/>
                </a:cubicBezTo>
                <a:lnTo>
                  <a:pt x="2053258" y="1064582"/>
                </a:lnTo>
                <a:lnTo>
                  <a:pt x="2081051" y="1065752"/>
                </a:lnTo>
                <a:cubicBezTo>
                  <a:pt x="2363735" y="1078887"/>
                  <a:pt x="2543908" y="1098764"/>
                  <a:pt x="2543908" y="1121008"/>
                </a:cubicBezTo>
                <a:lnTo>
                  <a:pt x="2543908" y="1422900"/>
                </a:lnTo>
                <a:cubicBezTo>
                  <a:pt x="2543908" y="1445143"/>
                  <a:pt x="2363735" y="1465020"/>
                  <a:pt x="2081051" y="1478155"/>
                </a:cubicBezTo>
                <a:lnTo>
                  <a:pt x="2053258" y="1479325"/>
                </a:lnTo>
                <a:lnTo>
                  <a:pt x="2045538" y="1512822"/>
                </a:lnTo>
                <a:cubicBezTo>
                  <a:pt x="2027788" y="1569890"/>
                  <a:pt x="2003898" y="1624253"/>
                  <a:pt x="1974639" y="1675136"/>
                </a:cubicBezTo>
                <a:lnTo>
                  <a:pt x="1971971" y="1679243"/>
                </a:lnTo>
                <a:lnTo>
                  <a:pt x="2050480" y="1765401"/>
                </a:lnTo>
                <a:cubicBezTo>
                  <a:pt x="2204073" y="1937322"/>
                  <a:pt x="2292077" y="2050644"/>
                  <a:pt x="2278096" y="2064625"/>
                </a:cubicBezTo>
                <a:lnTo>
                  <a:pt x="2064626" y="2278095"/>
                </a:lnTo>
                <a:cubicBezTo>
                  <a:pt x="2050645" y="2292076"/>
                  <a:pt x="1937324" y="2204072"/>
                  <a:pt x="1765403" y="2050478"/>
                </a:cubicBezTo>
                <a:lnTo>
                  <a:pt x="1678929" y="1971681"/>
                </a:lnTo>
                <a:lnTo>
                  <a:pt x="1666625" y="1979464"/>
                </a:lnTo>
                <a:cubicBezTo>
                  <a:pt x="1640991" y="1993794"/>
                  <a:pt x="1614498" y="2006771"/>
                  <a:pt x="1587243" y="2018299"/>
                </a:cubicBezTo>
                <a:lnTo>
                  <a:pt x="1479085" y="2051873"/>
                </a:lnTo>
                <a:lnTo>
                  <a:pt x="1473534" y="2171375"/>
                </a:lnTo>
                <a:cubicBezTo>
                  <a:pt x="1460575" y="2401549"/>
                  <a:pt x="1442672" y="2543907"/>
                  <a:pt x="1422900" y="2543907"/>
                </a:cubicBezTo>
                <a:lnTo>
                  <a:pt x="1121008" y="2543907"/>
                </a:lnTo>
                <a:cubicBezTo>
                  <a:pt x="1101236" y="2543907"/>
                  <a:pt x="1083334" y="2401549"/>
                  <a:pt x="1070375" y="2171375"/>
                </a:cubicBezTo>
                <a:lnTo>
                  <a:pt x="1064823" y="2051873"/>
                </a:lnTo>
                <a:lnTo>
                  <a:pt x="956666" y="2018299"/>
                </a:lnTo>
                <a:cubicBezTo>
                  <a:pt x="929411" y="2006771"/>
                  <a:pt x="902918" y="1993794"/>
                  <a:pt x="877284" y="1979464"/>
                </a:cubicBezTo>
                <a:lnTo>
                  <a:pt x="864980" y="1971682"/>
                </a:lnTo>
                <a:lnTo>
                  <a:pt x="778506" y="2050479"/>
                </a:lnTo>
                <a:cubicBezTo>
                  <a:pt x="606585" y="2204073"/>
                  <a:pt x="493263" y="2292077"/>
                  <a:pt x="479282" y="2278096"/>
                </a:cubicBezTo>
                <a:lnTo>
                  <a:pt x="265812" y="2064626"/>
                </a:lnTo>
                <a:cubicBezTo>
                  <a:pt x="251831" y="2050645"/>
                  <a:pt x="339835" y="1937323"/>
                  <a:pt x="493429" y="1765402"/>
                </a:cubicBezTo>
                <a:lnTo>
                  <a:pt x="571938" y="1679244"/>
                </a:lnTo>
                <a:lnTo>
                  <a:pt x="569270" y="1675136"/>
                </a:lnTo>
                <a:cubicBezTo>
                  <a:pt x="540011" y="1624253"/>
                  <a:pt x="516120" y="1569890"/>
                  <a:pt x="498370" y="1512822"/>
                </a:cubicBezTo>
                <a:lnTo>
                  <a:pt x="490650" y="1479325"/>
                </a:lnTo>
                <a:lnTo>
                  <a:pt x="462858" y="1478155"/>
                </a:lnTo>
                <a:cubicBezTo>
                  <a:pt x="180173" y="1465020"/>
                  <a:pt x="0" y="1445143"/>
                  <a:pt x="0" y="1422900"/>
                </a:cubicBezTo>
                <a:lnTo>
                  <a:pt x="0" y="1121008"/>
                </a:lnTo>
                <a:cubicBezTo>
                  <a:pt x="0" y="1098764"/>
                  <a:pt x="180173" y="1078887"/>
                  <a:pt x="462858" y="1065752"/>
                </a:cubicBezTo>
                <a:lnTo>
                  <a:pt x="490650" y="1064582"/>
                </a:lnTo>
                <a:lnTo>
                  <a:pt x="498370" y="1031084"/>
                </a:lnTo>
                <a:cubicBezTo>
                  <a:pt x="516120" y="974016"/>
                  <a:pt x="540011" y="919654"/>
                  <a:pt x="569270" y="868770"/>
                </a:cubicBezTo>
                <a:lnTo>
                  <a:pt x="571938" y="864662"/>
                </a:lnTo>
                <a:lnTo>
                  <a:pt x="493429" y="778504"/>
                </a:lnTo>
                <a:cubicBezTo>
                  <a:pt x="339835" y="606583"/>
                  <a:pt x="251831" y="493262"/>
                  <a:pt x="265812" y="479281"/>
                </a:cubicBezTo>
                <a:lnTo>
                  <a:pt x="479282" y="265811"/>
                </a:lnTo>
                <a:cubicBezTo>
                  <a:pt x="493263" y="251829"/>
                  <a:pt x="606585" y="339833"/>
                  <a:pt x="778506" y="493427"/>
                </a:cubicBezTo>
                <a:lnTo>
                  <a:pt x="864980" y="572225"/>
                </a:lnTo>
                <a:lnTo>
                  <a:pt x="877284" y="564442"/>
                </a:lnTo>
                <a:cubicBezTo>
                  <a:pt x="902918" y="550112"/>
                  <a:pt x="929411" y="537135"/>
                  <a:pt x="956666" y="525607"/>
                </a:cubicBezTo>
                <a:lnTo>
                  <a:pt x="1064823" y="492033"/>
                </a:lnTo>
                <a:lnTo>
                  <a:pt x="1070375" y="372532"/>
                </a:lnTo>
                <a:cubicBezTo>
                  <a:pt x="1083334" y="142359"/>
                  <a:pt x="1101236" y="0"/>
                  <a:pt x="1121008"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0" name="Oval 49"/>
          <p:cNvSpPr/>
          <p:nvPr/>
        </p:nvSpPr>
        <p:spPr>
          <a:xfrm>
            <a:off x="1646693" y="3073043"/>
            <a:ext cx="765908" cy="737230"/>
          </a:xfrm>
          <a:prstGeom prst="ellipse">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51" name="Grup 50"/>
          <p:cNvGrpSpPr/>
          <p:nvPr/>
        </p:nvGrpSpPr>
        <p:grpSpPr>
          <a:xfrm>
            <a:off x="2011720" y="3132441"/>
            <a:ext cx="38848" cy="608367"/>
            <a:chOff x="5177109" y="3024280"/>
            <a:chExt cx="45720" cy="809939"/>
          </a:xfrm>
        </p:grpSpPr>
        <p:sp>
          <p:nvSpPr>
            <p:cNvPr id="52" name="İkizkenar Üçgen 51"/>
            <p:cNvSpPr/>
            <p:nvPr/>
          </p:nvSpPr>
          <p:spPr>
            <a:xfrm>
              <a:off x="5177110" y="3024280"/>
              <a:ext cx="45719" cy="40472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 name="İkizkenar Üçgen 52"/>
            <p:cNvSpPr/>
            <p:nvPr/>
          </p:nvSpPr>
          <p:spPr>
            <a:xfrm flipV="1">
              <a:off x="5177109" y="3429499"/>
              <a:ext cx="45719" cy="404720"/>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54" name="Oval 53"/>
          <p:cNvSpPr/>
          <p:nvPr/>
        </p:nvSpPr>
        <p:spPr>
          <a:xfrm>
            <a:off x="5849559" y="5137019"/>
            <a:ext cx="39390" cy="379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7" name="Oval 56"/>
          <p:cNvSpPr/>
          <p:nvPr/>
        </p:nvSpPr>
        <p:spPr>
          <a:xfrm>
            <a:off x="5150915" y="5135116"/>
            <a:ext cx="39390" cy="379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58" name="Grup 57"/>
          <p:cNvGrpSpPr/>
          <p:nvPr/>
        </p:nvGrpSpPr>
        <p:grpSpPr>
          <a:xfrm rot="19980000" flipH="1">
            <a:off x="2012679" y="3202930"/>
            <a:ext cx="36928" cy="473651"/>
            <a:chOff x="5349891" y="3200900"/>
            <a:chExt cx="45720" cy="456200"/>
          </a:xfrm>
        </p:grpSpPr>
        <p:sp>
          <p:nvSpPr>
            <p:cNvPr id="59" name="İkizkenar Üçgen 58"/>
            <p:cNvSpPr/>
            <p:nvPr/>
          </p:nvSpPr>
          <p:spPr>
            <a:xfrm>
              <a:off x="5349892" y="3200900"/>
              <a:ext cx="45719" cy="2281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0" name="İkizkenar Üçgen 59"/>
            <p:cNvSpPr/>
            <p:nvPr/>
          </p:nvSpPr>
          <p:spPr>
            <a:xfrm flipV="1">
              <a:off x="5349891" y="3429000"/>
              <a:ext cx="45719" cy="228100"/>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9" name="Metin kutusu 8"/>
          <p:cNvSpPr txBox="1"/>
          <p:nvPr/>
        </p:nvSpPr>
        <p:spPr>
          <a:xfrm>
            <a:off x="783359" y="4481010"/>
            <a:ext cx="2221642" cy="1200329"/>
          </a:xfrm>
          <a:prstGeom prst="rect">
            <a:avLst/>
          </a:prstGeom>
          <a:noFill/>
        </p:spPr>
        <p:txBody>
          <a:bodyPr wrap="square" rtlCol="0">
            <a:spAutoFit/>
          </a:bodyPr>
          <a:lstStyle/>
          <a:p>
            <a:pPr algn="ctr"/>
            <a:r>
              <a:rPr lang="tr-TR" b="1" dirty="0" smtClean="0">
                <a:latin typeface="Bradley Hand ITC" panose="03070402050302030203" pitchFamily="66" charset="0"/>
              </a:rPr>
              <a:t>Başlangıç</a:t>
            </a:r>
          </a:p>
          <a:p>
            <a:pPr algn="ctr"/>
            <a:r>
              <a:rPr lang="tr-TR" b="1" dirty="0" smtClean="0">
                <a:latin typeface="Bradley Hand ITC" panose="03070402050302030203" pitchFamily="66" charset="0"/>
              </a:rPr>
              <a:t> 11:30</a:t>
            </a:r>
          </a:p>
          <a:p>
            <a:pPr algn="ctr"/>
            <a:r>
              <a:rPr lang="tr-TR" b="1" dirty="0" smtClean="0">
                <a:latin typeface="Bradley Hand ITC" panose="03070402050302030203" pitchFamily="66" charset="0"/>
              </a:rPr>
              <a:t>Sınav Süresi </a:t>
            </a:r>
          </a:p>
          <a:p>
            <a:pPr algn="ctr"/>
            <a:r>
              <a:rPr lang="tr-TR" b="1" dirty="0" smtClean="0">
                <a:latin typeface="Bradley Hand ITC" panose="03070402050302030203" pitchFamily="66" charset="0"/>
              </a:rPr>
              <a:t>80 dakika</a:t>
            </a:r>
            <a:endParaRPr lang="tr-TR" b="1" dirty="0">
              <a:latin typeface="Bradley Hand ITC" panose="03070402050302030203" pitchFamily="66" charset="0"/>
            </a:endParaRPr>
          </a:p>
        </p:txBody>
      </p:sp>
      <p:sp>
        <p:nvSpPr>
          <p:cNvPr id="6" name="Oval 5"/>
          <p:cNvSpPr/>
          <p:nvPr/>
        </p:nvSpPr>
        <p:spPr>
          <a:xfrm>
            <a:off x="2007309" y="307495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Oval 28"/>
          <p:cNvSpPr/>
          <p:nvPr/>
        </p:nvSpPr>
        <p:spPr>
          <a:xfrm>
            <a:off x="2362996" y="341249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Oval 29"/>
          <p:cNvSpPr/>
          <p:nvPr/>
        </p:nvSpPr>
        <p:spPr>
          <a:xfrm>
            <a:off x="2000484" y="376388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Oval 30"/>
          <p:cNvSpPr/>
          <p:nvPr/>
        </p:nvSpPr>
        <p:spPr>
          <a:xfrm>
            <a:off x="1644725" y="341590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9127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8" presetClass="emph" presetSubtype="0" repeatCount="indefinite" fill="hold" grpId="0" nodeType="afterEffect">
                                  <p:stCondLst>
                                    <p:cond delay="0"/>
                                  </p:stCondLst>
                                  <p:childTnLst>
                                    <p:animRot by="21600000">
                                      <p:cBhvr>
                                        <p:cTn id="10" dur="5000" fill="hold"/>
                                        <p:tgtEl>
                                          <p:spTgt spid="49"/>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20000" fill="hold"/>
                                        <p:tgtEl>
                                          <p:spTgt spid="51"/>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60000" fill="hold"/>
                                        <p:tgtEl>
                                          <p:spTgt spid="58"/>
                                        </p:tgtEl>
                                        <p:attrNameLst>
                                          <p:attrName>r</p:attrName>
                                        </p:attrNameLst>
                                      </p:cBhvr>
                                    </p:animRot>
                                  </p:childTnLst>
                                </p:cTn>
                              </p:par>
                              <p:par>
                                <p:cTn id="15" presetID="21" presetClass="entr" presetSubtype="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heel(1)">
                                      <p:cBhvr>
                                        <p:cTn id="20" dur="2000"/>
                                        <p:tgtEl>
                                          <p:spTgt spid="27"/>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heel(1)">
                                      <p:cBhvr>
                                        <p:cTn id="23" dur="2000"/>
                                        <p:tgtEl>
                                          <p:spTgt spid="22"/>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2000"/>
                                        <p:tgtEl>
                                          <p:spTgt spid="5"/>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heel(1)">
                                      <p:cBhvr>
                                        <p:cTn id="29" dur="2000"/>
                                        <p:tgtEl>
                                          <p:spTgt spid="17"/>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2000"/>
                                        <p:tgtEl>
                                          <p:spTgt spid="12"/>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heel(1)">
                                      <p:cBhvr>
                                        <p:cTn id="35" dur="2000"/>
                                        <p:tgtEl>
                                          <p:spTgt spid="26"/>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heel(1)">
                                      <p:cBhvr>
                                        <p:cTn id="38" dur="2000"/>
                                        <p:tgtEl>
                                          <p:spTgt spid="33"/>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heel(1)">
                                      <p:cBhvr>
                                        <p:cTn id="41" dur="2000"/>
                                        <p:tgtEl>
                                          <p:spTgt spid="11"/>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heel(1)">
                                      <p:cBhvr>
                                        <p:cTn id="44" dur="2000"/>
                                        <p:tgtEl>
                                          <p:spTgt spid="19"/>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heel(1)">
                                      <p:cBhvr>
                                        <p:cTn id="4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5" grpId="0" animBg="1"/>
      <p:bldP spid="4" grpId="0" animBg="1"/>
      <p:bldP spid="17" grpId="0" animBg="1"/>
      <p:bldP spid="19" grpId="0" animBg="1"/>
      <p:bldP spid="22" grpId="0"/>
      <p:bldP spid="26" grpId="0"/>
      <p:bldP spid="27" grpId="0"/>
      <p:bldP spid="33" grpId="0"/>
      <p:bldP spid="2" grpId="0"/>
      <p:bldP spid="7" grpId="0"/>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19000">
              <a:schemeClr val="bg1"/>
            </a:gs>
            <a:gs pos="86000">
              <a:schemeClr val="bg1">
                <a:lumMod val="85000"/>
              </a:schemeClr>
            </a:gs>
            <a:gs pos="100000">
              <a:schemeClr val="bg1">
                <a:lumMod val="65000"/>
              </a:schemeClr>
            </a:gs>
          </a:gsLst>
          <a:lin ang="5400000" scaled="1"/>
        </a:gradFill>
        <a:effectLst/>
      </p:bgPr>
    </p:bg>
    <p:spTree>
      <p:nvGrpSpPr>
        <p:cNvPr id="1" name=""/>
        <p:cNvGrpSpPr/>
        <p:nvPr/>
      </p:nvGrpSpPr>
      <p:grpSpPr>
        <a:xfrm>
          <a:off x="0" y="0"/>
          <a:ext cx="0" cy="0"/>
          <a:chOff x="0" y="0"/>
          <a:chExt cx="0" cy="0"/>
        </a:xfrm>
      </p:grpSpPr>
      <p:pic>
        <p:nvPicPr>
          <p:cNvPr id="15" name="Resim 14"/>
          <p:cNvPicPr>
            <a:picLocks noChangeAspect="1"/>
          </p:cNvPicPr>
          <p:nvPr/>
        </p:nvPicPr>
        <p:blipFill>
          <a:blip r:embed="rId2"/>
          <a:stretch>
            <a:fillRect/>
          </a:stretch>
        </p:blipFill>
        <p:spPr>
          <a:xfrm>
            <a:off x="870857" y="676275"/>
            <a:ext cx="10559143" cy="5657850"/>
          </a:xfrm>
          <a:prstGeom prst="rect">
            <a:avLst/>
          </a:prstGeom>
        </p:spPr>
      </p:pic>
    </p:spTree>
    <p:extLst>
      <p:ext uri="{BB962C8B-B14F-4D97-AF65-F5344CB8AC3E}">
        <p14:creationId xmlns:p14="http://schemas.microsoft.com/office/powerpoint/2010/main" val="52592965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TotalTime>
  <Words>632</Words>
  <Application>Microsoft Office PowerPoint</Application>
  <PresentationFormat>Geniş ekran</PresentationFormat>
  <Paragraphs>213</Paragraphs>
  <Slides>13</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13</vt:i4>
      </vt:variant>
    </vt:vector>
  </HeadingPairs>
  <TitlesOfParts>
    <vt:vector size="22" baseType="lpstr">
      <vt:lpstr>Arial</vt:lpstr>
      <vt:lpstr>Bradley Hand ITC</vt:lpstr>
      <vt:lpstr>Calibri</vt:lpstr>
      <vt:lpstr>Calibri Light</vt:lpstr>
      <vt:lpstr>Castellar</vt:lpstr>
      <vt:lpstr>Century Gothic</vt:lpstr>
      <vt:lpstr>Kartika</vt:lpstr>
      <vt:lpstr>Segoe UI</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USER-2</cp:lastModifiedBy>
  <cp:revision>50</cp:revision>
  <dcterms:created xsi:type="dcterms:W3CDTF">2021-04-08T07:27:33Z</dcterms:created>
  <dcterms:modified xsi:type="dcterms:W3CDTF">2021-04-09T13:11:23Z</dcterms:modified>
</cp:coreProperties>
</file>